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63"/>
  </p:notesMasterIdLst>
  <p:sldIdLst>
    <p:sldId id="422" r:id="rId3"/>
    <p:sldId id="423" r:id="rId4"/>
    <p:sldId id="424" r:id="rId5"/>
    <p:sldId id="425" r:id="rId6"/>
    <p:sldId id="426" r:id="rId7"/>
    <p:sldId id="427" r:id="rId8"/>
    <p:sldId id="428" r:id="rId9"/>
    <p:sldId id="429" r:id="rId10"/>
    <p:sldId id="430" r:id="rId11"/>
    <p:sldId id="431" r:id="rId12"/>
    <p:sldId id="432" r:id="rId13"/>
    <p:sldId id="433" r:id="rId14"/>
    <p:sldId id="434" r:id="rId15"/>
    <p:sldId id="435" r:id="rId16"/>
    <p:sldId id="436" r:id="rId17"/>
    <p:sldId id="437" r:id="rId18"/>
    <p:sldId id="438" r:id="rId19"/>
    <p:sldId id="268" r:id="rId20"/>
    <p:sldId id="302" r:id="rId21"/>
    <p:sldId id="321" r:id="rId22"/>
    <p:sldId id="404" r:id="rId23"/>
    <p:sldId id="322" r:id="rId24"/>
    <p:sldId id="308" r:id="rId25"/>
    <p:sldId id="320" r:id="rId26"/>
    <p:sldId id="269" r:id="rId27"/>
    <p:sldId id="414" r:id="rId28"/>
    <p:sldId id="416" r:id="rId29"/>
    <p:sldId id="324" r:id="rId30"/>
    <p:sldId id="415" r:id="rId31"/>
    <p:sldId id="413" r:id="rId32"/>
    <p:sldId id="387" r:id="rId33"/>
    <p:sldId id="357" r:id="rId34"/>
    <p:sldId id="358" r:id="rId35"/>
    <p:sldId id="371" r:id="rId36"/>
    <p:sldId id="388" r:id="rId37"/>
    <p:sldId id="360" r:id="rId38"/>
    <p:sldId id="372" r:id="rId39"/>
    <p:sldId id="374" r:id="rId40"/>
    <p:sldId id="410" r:id="rId41"/>
    <p:sldId id="376" r:id="rId42"/>
    <p:sldId id="391" r:id="rId43"/>
    <p:sldId id="361" r:id="rId44"/>
    <p:sldId id="375" r:id="rId45"/>
    <p:sldId id="412" r:id="rId46"/>
    <p:sldId id="379" r:id="rId47"/>
    <p:sldId id="392" r:id="rId48"/>
    <p:sldId id="384" r:id="rId49"/>
    <p:sldId id="319" r:id="rId50"/>
    <p:sldId id="270" r:id="rId51"/>
    <p:sldId id="329" r:id="rId52"/>
    <p:sldId id="417" r:id="rId53"/>
    <p:sldId id="287" r:id="rId54"/>
    <p:sldId id="406" r:id="rId55"/>
    <p:sldId id="407" r:id="rId56"/>
    <p:sldId id="408" r:id="rId57"/>
    <p:sldId id="409" r:id="rId58"/>
    <p:sldId id="420" r:id="rId59"/>
    <p:sldId id="330" r:id="rId60"/>
    <p:sldId id="318" r:id="rId61"/>
    <p:sldId id="44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SEAN Overview" id="{3A3E1F03-E203-498F-A194-C223CFD2785A}">
          <p14:sldIdLst>
            <p14:sldId id="422"/>
            <p14:sldId id="423"/>
            <p14:sldId id="424"/>
            <p14:sldId id="425"/>
            <p14:sldId id="426"/>
            <p14:sldId id="427"/>
            <p14:sldId id="428"/>
            <p14:sldId id="429"/>
            <p14:sldId id="430"/>
            <p14:sldId id="431"/>
            <p14:sldId id="432"/>
            <p14:sldId id="433"/>
            <p14:sldId id="434"/>
            <p14:sldId id="435"/>
            <p14:sldId id="436"/>
            <p14:sldId id="437"/>
            <p14:sldId id="438"/>
          </p14:sldIdLst>
        </p14:section>
        <p14:section name="APSC Pillar" id="{8E6DD325-5C51-4099-9413-8BCC5B9AAFF3}">
          <p14:sldIdLst>
            <p14:sldId id="268"/>
            <p14:sldId id="302"/>
            <p14:sldId id="321"/>
            <p14:sldId id="404"/>
            <p14:sldId id="322"/>
            <p14:sldId id="308"/>
            <p14:sldId id="320"/>
          </p14:sldIdLst>
        </p14:section>
        <p14:section name="AEC" id="{33A920C0-81CD-448C-81E9-07D6E4FD5DEE}">
          <p14:sldIdLst>
            <p14:sldId id="269"/>
            <p14:sldId id="414"/>
            <p14:sldId id="416"/>
            <p14:sldId id="324"/>
            <p14:sldId id="415"/>
            <p14:sldId id="413"/>
            <p14:sldId id="387"/>
            <p14:sldId id="357"/>
            <p14:sldId id="358"/>
            <p14:sldId id="371"/>
            <p14:sldId id="388"/>
            <p14:sldId id="360"/>
            <p14:sldId id="372"/>
            <p14:sldId id="374"/>
            <p14:sldId id="410"/>
            <p14:sldId id="376"/>
            <p14:sldId id="391"/>
            <p14:sldId id="361"/>
            <p14:sldId id="375"/>
            <p14:sldId id="412"/>
            <p14:sldId id="379"/>
            <p14:sldId id="392"/>
            <p14:sldId id="384"/>
            <p14:sldId id="319"/>
          </p14:sldIdLst>
        </p14:section>
        <p14:section name="ASCC" id="{970E4799-5210-4CDF-8EF1-70F78401E11D}">
          <p14:sldIdLst>
            <p14:sldId id="270"/>
            <p14:sldId id="329"/>
            <p14:sldId id="417"/>
            <p14:sldId id="287"/>
            <p14:sldId id="406"/>
            <p14:sldId id="407"/>
            <p14:sldId id="408"/>
            <p14:sldId id="409"/>
            <p14:sldId id="420"/>
            <p14:sldId id="330"/>
            <p14:sldId id="318"/>
            <p14:sldId id="44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45F"/>
    <a:srgbClr val="2C59A7"/>
    <a:srgbClr val="C31B2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70514" autoAdjust="0"/>
  </p:normalViewPr>
  <p:slideViewPr>
    <p:cSldViewPr>
      <p:cViewPr>
        <p:scale>
          <a:sx n="75" d="100"/>
          <a:sy n="75" d="100"/>
        </p:scale>
        <p:origin x="-510" y="300"/>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GDP</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0.0%</c:formatCode>
                <c:ptCount val="6"/>
                <c:pt idx="0">
                  <c:v>4.7E-2</c:v>
                </c:pt>
                <c:pt idx="1">
                  <c:v>1.7999999999999999E-2</c:v>
                </c:pt>
                <c:pt idx="2">
                  <c:v>7.8E-2</c:v>
                </c:pt>
                <c:pt idx="3">
                  <c:v>4.9000000000000002E-2</c:v>
                </c:pt>
                <c:pt idx="4">
                  <c:v>5.8000000000000003E-2</c:v>
                </c:pt>
                <c:pt idx="5">
                  <c:v>5.0999999999999997E-2</c:v>
                </c:pt>
              </c:numCache>
            </c:numRef>
          </c:val>
          <c:extLst xmlns:c16r2="http://schemas.microsoft.com/office/drawing/2015/06/chart">
            <c:ext xmlns:c16="http://schemas.microsoft.com/office/drawing/2014/chart" uri="{C3380CC4-5D6E-409C-BE32-E72D297353CC}">
              <c16:uniqueId val="{00000000-96AF-4267-BA89-3D9A9B3A5720}"/>
            </c:ext>
          </c:extLst>
        </c:ser>
        <c:dLbls>
          <c:showLegendKey val="0"/>
          <c:showVal val="1"/>
          <c:showCatName val="0"/>
          <c:showSerName val="0"/>
          <c:showPercent val="0"/>
          <c:showBubbleSize val="0"/>
        </c:dLbls>
        <c:gapWidth val="75"/>
        <c:axId val="139750400"/>
        <c:axId val="139769728"/>
      </c:barChart>
      <c:catAx>
        <c:axId val="139750400"/>
        <c:scaling>
          <c:orientation val="minMax"/>
        </c:scaling>
        <c:delete val="0"/>
        <c:axPos val="b"/>
        <c:numFmt formatCode="General" sourceLinked="1"/>
        <c:majorTickMark val="none"/>
        <c:minorTickMark val="none"/>
        <c:tickLblPos val="nextTo"/>
        <c:crossAx val="139769728"/>
        <c:crosses val="autoZero"/>
        <c:auto val="1"/>
        <c:lblAlgn val="ctr"/>
        <c:lblOffset val="100"/>
        <c:noMultiLvlLbl val="0"/>
      </c:catAx>
      <c:valAx>
        <c:axId val="139769728"/>
        <c:scaling>
          <c:orientation val="minMax"/>
        </c:scaling>
        <c:delete val="0"/>
        <c:axPos val="l"/>
        <c:numFmt formatCode="0.0%" sourceLinked="1"/>
        <c:majorTickMark val="none"/>
        <c:minorTickMark val="none"/>
        <c:tickLblPos val="nextTo"/>
        <c:crossAx val="139750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76842-2EF7-4643-910D-B5A6E050F03A}"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GB"/>
        </a:p>
      </dgm:t>
    </dgm:pt>
    <dgm:pt modelId="{C56D4273-36CD-4832-9B45-6C09BCEC2ECC}">
      <dgm:prSet phldrT="[Text]"/>
      <dgm:spPr/>
      <dgm:t>
        <a:bodyPr/>
        <a:lstStyle/>
        <a:p>
          <a:r>
            <a:rPr lang="en-GB" dirty="0" smtClean="0">
              <a:latin typeface="Arial" panose="020B0604020202020204" pitchFamily="34" charset="0"/>
              <a:cs typeface="Arial" panose="020B0604020202020204" pitchFamily="34" charset="0"/>
            </a:rPr>
            <a:t>“A concert of Southeast Asian nations, outward looking, living in peace, stability and prosperity, bonded together in partnership in dynamic development and in a community of caring societies.”</a:t>
          </a:r>
          <a:endParaRPr lang="en-GB" dirty="0">
            <a:latin typeface="Arial" panose="020B0604020202020204" pitchFamily="34" charset="0"/>
            <a:cs typeface="Arial" panose="020B0604020202020204" pitchFamily="34" charset="0"/>
          </a:endParaRPr>
        </a:p>
      </dgm:t>
    </dgm:pt>
    <dgm:pt modelId="{31F603D5-F4EF-4397-AF72-0DD00255F92F}" type="parTrans" cxnId="{69C37CA5-F495-4CC0-896C-47CEE12779E2}">
      <dgm:prSet/>
      <dgm:spPr/>
      <dgm:t>
        <a:bodyPr/>
        <a:lstStyle/>
        <a:p>
          <a:endParaRPr lang="en-GB"/>
        </a:p>
      </dgm:t>
    </dgm:pt>
    <dgm:pt modelId="{5364EAD7-510B-4198-88FB-BA7A38F461E7}" type="sibTrans" cxnId="{69C37CA5-F495-4CC0-896C-47CEE12779E2}">
      <dgm:prSet/>
      <dgm:spPr/>
      <dgm:t>
        <a:bodyPr/>
        <a:lstStyle/>
        <a:p>
          <a:endParaRPr lang="en-GB"/>
        </a:p>
      </dgm:t>
    </dgm:pt>
    <dgm:pt modelId="{288DFC47-478D-4981-B688-15C07943D894}" type="pres">
      <dgm:prSet presAssocID="{A6676842-2EF7-4643-910D-B5A6E050F03A}" presName="Name0" presStyleCnt="0">
        <dgm:presLayoutVars>
          <dgm:chMax/>
          <dgm:chPref/>
          <dgm:dir/>
        </dgm:presLayoutVars>
      </dgm:prSet>
      <dgm:spPr/>
      <dgm:t>
        <a:bodyPr/>
        <a:lstStyle/>
        <a:p>
          <a:endParaRPr lang="en-GB"/>
        </a:p>
      </dgm:t>
    </dgm:pt>
    <dgm:pt modelId="{BF4431D3-0493-4721-936D-64D2DDFF964C}" type="pres">
      <dgm:prSet presAssocID="{C56D4273-36CD-4832-9B45-6C09BCEC2ECC}" presName="composite" presStyleCnt="0">
        <dgm:presLayoutVars>
          <dgm:chMax/>
          <dgm:chPref/>
        </dgm:presLayoutVars>
      </dgm:prSet>
      <dgm:spPr/>
    </dgm:pt>
    <dgm:pt modelId="{25E291B2-CDCF-45F3-8DB7-FF19C75C9CFD}" type="pres">
      <dgm:prSet presAssocID="{C56D4273-36CD-4832-9B45-6C09BCEC2ECC}" presName="Image" presStyleLbl="bgImgPlace1" presStyleIdx="0" presStyleCnt="1" custScaleX="65761" custScaleY="64041" custLinFactNeighborX="-8560" custLinFactNeighborY="-11187"/>
      <dgm:spPr>
        <a:blipFill rotWithShape="1">
          <a:blip xmlns:r="http://schemas.openxmlformats.org/officeDocument/2006/relationships" r:embed="rId1"/>
          <a:stretch>
            <a:fillRect/>
          </a:stretch>
        </a:blipFill>
      </dgm:spPr>
    </dgm:pt>
    <dgm:pt modelId="{055BF930-1C4A-4874-B5E7-044957F8D893}" type="pres">
      <dgm:prSet presAssocID="{C56D4273-36CD-4832-9B45-6C09BCEC2ECC}" presName="ParentText" presStyleLbl="revTx" presStyleIdx="0" presStyleCnt="1" custScaleX="127347" custScaleY="127297" custLinFactNeighborX="-9245" custLinFactNeighborY="-11428">
        <dgm:presLayoutVars>
          <dgm:chMax val="0"/>
          <dgm:chPref val="0"/>
          <dgm:bulletEnabled val="1"/>
        </dgm:presLayoutVars>
      </dgm:prSet>
      <dgm:spPr/>
      <dgm:t>
        <a:bodyPr/>
        <a:lstStyle/>
        <a:p>
          <a:endParaRPr lang="en-GB"/>
        </a:p>
      </dgm:t>
    </dgm:pt>
    <dgm:pt modelId="{3881AA3C-BFF3-4BB2-AEB3-39FB78AC159C}" type="pres">
      <dgm:prSet presAssocID="{C56D4273-36CD-4832-9B45-6C09BCEC2ECC}" presName="tlFrame" presStyleLbl="node1" presStyleIdx="0" presStyleCnt="4" custLinFactNeighborX="-79267" custLinFactNeighborY="-56007"/>
      <dgm:spPr>
        <a:solidFill>
          <a:srgbClr val="C00000"/>
        </a:solidFill>
      </dgm:spPr>
    </dgm:pt>
    <dgm:pt modelId="{A65DEAC7-8ED8-41B8-8FA8-F2CDE51DA6D0}" type="pres">
      <dgm:prSet presAssocID="{C56D4273-36CD-4832-9B45-6C09BCEC2ECC}" presName="trFrame" presStyleLbl="node1" presStyleIdx="1" presStyleCnt="4" custLinFactNeighborY="-56007"/>
      <dgm:spPr>
        <a:solidFill>
          <a:srgbClr val="C00000"/>
        </a:solidFill>
      </dgm:spPr>
      <dgm:t>
        <a:bodyPr/>
        <a:lstStyle/>
        <a:p>
          <a:endParaRPr lang="en-GB"/>
        </a:p>
      </dgm:t>
    </dgm:pt>
    <dgm:pt modelId="{331BD0E7-B516-41A6-A744-EA3E7A8FEB5F}" type="pres">
      <dgm:prSet presAssocID="{C56D4273-36CD-4832-9B45-6C09BCEC2ECC}" presName="blFrame" presStyleLbl="node1" presStyleIdx="2" presStyleCnt="4" custLinFactNeighborX="-79267"/>
      <dgm:spPr>
        <a:solidFill>
          <a:srgbClr val="C00000"/>
        </a:solidFill>
      </dgm:spPr>
      <dgm:t>
        <a:bodyPr/>
        <a:lstStyle/>
        <a:p>
          <a:endParaRPr lang="en-GB"/>
        </a:p>
      </dgm:t>
    </dgm:pt>
    <dgm:pt modelId="{BBA66634-B13D-42BC-9746-429249BF9DB7}" type="pres">
      <dgm:prSet presAssocID="{C56D4273-36CD-4832-9B45-6C09BCEC2ECC}" presName="brFrame" presStyleLbl="node1" presStyleIdx="3" presStyleCnt="4"/>
      <dgm:spPr>
        <a:solidFill>
          <a:srgbClr val="C00000"/>
        </a:solidFill>
      </dgm:spPr>
    </dgm:pt>
  </dgm:ptLst>
  <dgm:cxnLst>
    <dgm:cxn modelId="{69C37CA5-F495-4CC0-896C-47CEE12779E2}" srcId="{A6676842-2EF7-4643-910D-B5A6E050F03A}" destId="{C56D4273-36CD-4832-9B45-6C09BCEC2ECC}" srcOrd="0" destOrd="0" parTransId="{31F603D5-F4EF-4397-AF72-0DD00255F92F}" sibTransId="{5364EAD7-510B-4198-88FB-BA7A38F461E7}"/>
    <dgm:cxn modelId="{18792359-6169-4FE7-9E71-E190174300BC}" type="presOf" srcId="{A6676842-2EF7-4643-910D-B5A6E050F03A}" destId="{288DFC47-478D-4981-B688-15C07943D894}" srcOrd="0" destOrd="0" presId="urn:microsoft.com/office/officeart/2009/3/layout/FramedTextPicture"/>
    <dgm:cxn modelId="{23A8FCD1-4B31-4CC2-97E8-C2F1C9112CFE}" type="presOf" srcId="{C56D4273-36CD-4832-9B45-6C09BCEC2ECC}" destId="{055BF930-1C4A-4874-B5E7-044957F8D893}" srcOrd="0" destOrd="0" presId="urn:microsoft.com/office/officeart/2009/3/layout/FramedTextPicture"/>
    <dgm:cxn modelId="{D4F0D3D4-E60D-431A-9552-26C01C6ED4CA}" type="presParOf" srcId="{288DFC47-478D-4981-B688-15C07943D894}" destId="{BF4431D3-0493-4721-936D-64D2DDFF964C}" srcOrd="0" destOrd="0" presId="urn:microsoft.com/office/officeart/2009/3/layout/FramedTextPicture"/>
    <dgm:cxn modelId="{08A8D735-C92C-4F01-B55D-3B5E13FE80F4}" type="presParOf" srcId="{BF4431D3-0493-4721-936D-64D2DDFF964C}" destId="{25E291B2-CDCF-45F3-8DB7-FF19C75C9CFD}" srcOrd="0" destOrd="0" presId="urn:microsoft.com/office/officeart/2009/3/layout/FramedTextPicture"/>
    <dgm:cxn modelId="{98D07B7E-86D6-42D5-888E-B7DF0153D4A7}" type="presParOf" srcId="{BF4431D3-0493-4721-936D-64D2DDFF964C}" destId="{055BF930-1C4A-4874-B5E7-044957F8D893}" srcOrd="1" destOrd="0" presId="urn:microsoft.com/office/officeart/2009/3/layout/FramedTextPicture"/>
    <dgm:cxn modelId="{272D0321-CDCA-4BBC-8CB8-6EA0BE375133}" type="presParOf" srcId="{BF4431D3-0493-4721-936D-64D2DDFF964C}" destId="{3881AA3C-BFF3-4BB2-AEB3-39FB78AC159C}" srcOrd="2" destOrd="0" presId="urn:microsoft.com/office/officeart/2009/3/layout/FramedTextPicture"/>
    <dgm:cxn modelId="{4113F02E-CF5F-434A-BF7C-87F8A61BA0DF}" type="presParOf" srcId="{BF4431D3-0493-4721-936D-64D2DDFF964C}" destId="{A65DEAC7-8ED8-41B8-8FA8-F2CDE51DA6D0}" srcOrd="3" destOrd="0" presId="urn:microsoft.com/office/officeart/2009/3/layout/FramedTextPicture"/>
    <dgm:cxn modelId="{78D6699F-3B04-4BA9-AA1E-2021B79D55E0}" type="presParOf" srcId="{BF4431D3-0493-4721-936D-64D2DDFF964C}" destId="{331BD0E7-B516-41A6-A744-EA3E7A8FEB5F}" srcOrd="4" destOrd="0" presId="urn:microsoft.com/office/officeart/2009/3/layout/FramedTextPicture"/>
    <dgm:cxn modelId="{A0178150-64E3-4C1C-A465-CA50E42DC3CF}" type="presParOf" srcId="{BF4431D3-0493-4721-936D-64D2DDFF964C}" destId="{BBA66634-B13D-42BC-9746-429249BF9DB7}"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D4EA03-86A1-45AD-84E8-7B4E8765F33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5DCD7D88-1910-4337-B3C9-C7C86DF8E1DE}">
      <dgm:prSet phldrT="[Text]" custT="1"/>
      <dgm:spPr/>
      <dgm:t>
        <a:bodyPr/>
        <a:lstStyle/>
        <a:p>
          <a:r>
            <a:rPr lang="en-US" altLang="en-US" sz="2000" b="1" dirty="0" smtClean="0">
              <a:solidFill>
                <a:schemeClr val="bg1"/>
              </a:solidFill>
              <a:latin typeface="Arial" panose="020B0604020202020204" pitchFamily="34" charset="0"/>
              <a:cs typeface="Arial" panose="020B0604020202020204" pitchFamily="34" charset="0"/>
            </a:rPr>
            <a:t>Strengthening Regulatory Environment</a:t>
          </a:r>
          <a:endParaRPr lang="en-GB" sz="2000" dirty="0">
            <a:solidFill>
              <a:schemeClr val="bg1"/>
            </a:solidFill>
            <a:latin typeface="Arial" panose="020B0604020202020204" pitchFamily="34" charset="0"/>
            <a:cs typeface="Arial" panose="020B0604020202020204" pitchFamily="34" charset="0"/>
          </a:endParaRPr>
        </a:p>
      </dgm:t>
    </dgm:pt>
    <dgm:pt modelId="{F2392B0D-4880-44A6-885D-49B2570B44FC}" type="parTrans" cxnId="{6599536C-7538-4BD0-945D-BA6B0C7E8F57}">
      <dgm:prSet/>
      <dgm:spPr/>
      <dgm:t>
        <a:bodyPr/>
        <a:lstStyle/>
        <a:p>
          <a:endParaRPr lang="en-GB" sz="2800">
            <a:latin typeface="Arial" panose="020B0604020202020204" pitchFamily="34" charset="0"/>
            <a:cs typeface="Arial" panose="020B0604020202020204" pitchFamily="34" charset="0"/>
          </a:endParaRPr>
        </a:p>
      </dgm:t>
    </dgm:pt>
    <dgm:pt modelId="{E11000A8-0BEF-4E04-9579-D0E8178BB3E4}" type="sibTrans" cxnId="{6599536C-7538-4BD0-945D-BA6B0C7E8F57}">
      <dgm:prSet/>
      <dgm:spPr/>
      <dgm:t>
        <a:bodyPr/>
        <a:lstStyle/>
        <a:p>
          <a:endParaRPr lang="en-GB" sz="2800">
            <a:latin typeface="Arial" panose="020B0604020202020204" pitchFamily="34" charset="0"/>
            <a:cs typeface="Arial" panose="020B0604020202020204" pitchFamily="34" charset="0"/>
          </a:endParaRPr>
        </a:p>
      </dgm:t>
    </dgm:pt>
    <dgm:pt modelId="{B795BFBF-F095-423E-ACF5-C330E2E8FFDF}">
      <dgm:prSet phldrT="[Text]" custT="1"/>
      <dgm:spPr/>
      <dgm:t>
        <a:bodyPr/>
        <a:lstStyle/>
        <a:p>
          <a:r>
            <a:rPr lang="en-US" altLang="en-US" sz="2000" b="1" dirty="0" smtClean="0">
              <a:solidFill>
                <a:schemeClr val="bg1"/>
              </a:solidFill>
              <a:latin typeface="Arial" panose="020B0604020202020204" pitchFamily="34" charset="0"/>
              <a:cs typeface="Arial" panose="020B0604020202020204" pitchFamily="34" charset="0"/>
            </a:rPr>
            <a:t>Regional Competition Advocacy</a:t>
          </a:r>
          <a:endParaRPr lang="en-GB" sz="2000" dirty="0">
            <a:solidFill>
              <a:schemeClr val="bg1"/>
            </a:solidFill>
            <a:latin typeface="Arial" panose="020B0604020202020204" pitchFamily="34" charset="0"/>
            <a:cs typeface="Arial" panose="020B0604020202020204" pitchFamily="34" charset="0"/>
          </a:endParaRPr>
        </a:p>
      </dgm:t>
    </dgm:pt>
    <dgm:pt modelId="{89FF1712-DEFF-411B-9B35-53FAA0718817}" type="parTrans" cxnId="{E2476DB1-7897-41AF-A162-E488F2ABAE3D}">
      <dgm:prSet/>
      <dgm:spPr/>
      <dgm:t>
        <a:bodyPr/>
        <a:lstStyle/>
        <a:p>
          <a:endParaRPr lang="en-GB" sz="2800">
            <a:latin typeface="Arial" panose="020B0604020202020204" pitchFamily="34" charset="0"/>
            <a:cs typeface="Arial" panose="020B0604020202020204" pitchFamily="34" charset="0"/>
          </a:endParaRPr>
        </a:p>
      </dgm:t>
    </dgm:pt>
    <dgm:pt modelId="{ED5F4DF2-A9DB-42AF-87C2-CAF02E9DB0F4}" type="sibTrans" cxnId="{E2476DB1-7897-41AF-A162-E488F2ABAE3D}">
      <dgm:prSet/>
      <dgm:spPr/>
      <dgm:t>
        <a:bodyPr/>
        <a:lstStyle/>
        <a:p>
          <a:endParaRPr lang="en-GB" sz="2800">
            <a:latin typeface="Arial" panose="020B0604020202020204" pitchFamily="34" charset="0"/>
            <a:cs typeface="Arial" panose="020B0604020202020204" pitchFamily="34" charset="0"/>
          </a:endParaRPr>
        </a:p>
      </dgm:t>
    </dgm:pt>
    <dgm:pt modelId="{E1D429F6-B527-4B33-8EBB-8CDADE570B72}">
      <dgm:prSet phldrT="[Text]" custT="1"/>
      <dgm:spPr/>
      <dgm:t>
        <a:bodyPr/>
        <a:lstStyle/>
        <a:p>
          <a:r>
            <a:rPr lang="en-US" altLang="en-US" sz="2000" b="1" dirty="0" smtClean="0">
              <a:solidFill>
                <a:schemeClr val="bg1"/>
              </a:solidFill>
              <a:latin typeface="Arial" panose="020B0604020202020204" pitchFamily="34" charset="0"/>
              <a:cs typeface="Arial" panose="020B0604020202020204" pitchFamily="34" charset="0"/>
            </a:rPr>
            <a:t>Cross-Cutting Regional Initiatives</a:t>
          </a:r>
          <a:endParaRPr lang="en-GB" sz="2000" dirty="0">
            <a:solidFill>
              <a:schemeClr val="bg1"/>
            </a:solidFill>
            <a:latin typeface="Arial" panose="020B0604020202020204" pitchFamily="34" charset="0"/>
            <a:cs typeface="Arial" panose="020B0604020202020204" pitchFamily="34" charset="0"/>
          </a:endParaRPr>
        </a:p>
      </dgm:t>
    </dgm:pt>
    <dgm:pt modelId="{2104BDC5-8D3F-4B1D-83D5-4F90B81EC125}" type="parTrans" cxnId="{DFFACE3A-D310-42AF-949A-F158DE8AAFE7}">
      <dgm:prSet/>
      <dgm:spPr/>
      <dgm:t>
        <a:bodyPr/>
        <a:lstStyle/>
        <a:p>
          <a:endParaRPr lang="en-GB" sz="2800">
            <a:latin typeface="Arial" panose="020B0604020202020204" pitchFamily="34" charset="0"/>
            <a:cs typeface="Arial" panose="020B0604020202020204" pitchFamily="34" charset="0"/>
          </a:endParaRPr>
        </a:p>
      </dgm:t>
    </dgm:pt>
    <dgm:pt modelId="{A5B60CEC-3A82-46DE-8212-FD949E67FCC0}" type="sibTrans" cxnId="{DFFACE3A-D310-42AF-949A-F158DE8AAFE7}">
      <dgm:prSet/>
      <dgm:spPr/>
      <dgm:t>
        <a:bodyPr/>
        <a:lstStyle/>
        <a:p>
          <a:endParaRPr lang="en-GB" sz="2800">
            <a:latin typeface="Arial" panose="020B0604020202020204" pitchFamily="34" charset="0"/>
            <a:cs typeface="Arial" panose="020B0604020202020204" pitchFamily="34" charset="0"/>
          </a:endParaRPr>
        </a:p>
      </dgm:t>
    </dgm:pt>
    <dgm:pt modelId="{2E4F71A7-6543-4C0B-B1B0-863EB13BF7AB}">
      <dgm:prSet phldrT="[Text]" custT="1"/>
      <dgm:spPr/>
      <dgm:t>
        <a:bodyPr/>
        <a:lstStyle/>
        <a:p>
          <a:r>
            <a:rPr lang="en-US" altLang="en-US" sz="2000" b="1" dirty="0" smtClean="0">
              <a:solidFill>
                <a:schemeClr val="bg1"/>
              </a:solidFill>
              <a:latin typeface="Arial" panose="020B0604020202020204" pitchFamily="34" charset="0"/>
              <a:cs typeface="Arial" panose="020B0604020202020204" pitchFamily="34" charset="0"/>
            </a:rPr>
            <a:t>Institutional-Building and Enforcement of CPL</a:t>
          </a:r>
          <a:endParaRPr lang="en-GB" sz="2000" dirty="0">
            <a:solidFill>
              <a:schemeClr val="bg1"/>
            </a:solidFill>
            <a:latin typeface="Arial" panose="020B0604020202020204" pitchFamily="34" charset="0"/>
            <a:cs typeface="Arial" panose="020B0604020202020204" pitchFamily="34" charset="0"/>
          </a:endParaRPr>
        </a:p>
      </dgm:t>
    </dgm:pt>
    <dgm:pt modelId="{34274DB4-020A-4883-B3B1-46EDCB941FDA}" type="parTrans" cxnId="{9E776490-8788-4411-89F5-979962B6ECDC}">
      <dgm:prSet/>
      <dgm:spPr/>
      <dgm:t>
        <a:bodyPr/>
        <a:lstStyle/>
        <a:p>
          <a:endParaRPr lang="en-GB" sz="2800"/>
        </a:p>
      </dgm:t>
    </dgm:pt>
    <dgm:pt modelId="{D9B85101-77BD-4B59-978B-E0BEBACF7DC2}" type="sibTrans" cxnId="{9E776490-8788-4411-89F5-979962B6ECDC}">
      <dgm:prSet/>
      <dgm:spPr/>
      <dgm:t>
        <a:bodyPr/>
        <a:lstStyle/>
        <a:p>
          <a:endParaRPr lang="en-GB" sz="2800"/>
        </a:p>
      </dgm:t>
    </dgm:pt>
    <dgm:pt modelId="{EE846CED-CD77-4F88-9AA9-9D14660A7C28}" type="pres">
      <dgm:prSet presAssocID="{29D4EA03-86A1-45AD-84E8-7B4E8765F33A}" presName="Name0" presStyleCnt="0">
        <dgm:presLayoutVars>
          <dgm:chMax val="7"/>
          <dgm:chPref val="7"/>
          <dgm:dir/>
        </dgm:presLayoutVars>
      </dgm:prSet>
      <dgm:spPr/>
      <dgm:t>
        <a:bodyPr/>
        <a:lstStyle/>
        <a:p>
          <a:endParaRPr lang="en-GB"/>
        </a:p>
      </dgm:t>
    </dgm:pt>
    <dgm:pt modelId="{B628E91F-2516-4566-AF98-0AE89B9E92F9}" type="pres">
      <dgm:prSet presAssocID="{29D4EA03-86A1-45AD-84E8-7B4E8765F33A}" presName="Name1" presStyleCnt="0"/>
      <dgm:spPr/>
    </dgm:pt>
    <dgm:pt modelId="{2AD92749-B5ED-44AB-8791-1AC8067BE4BA}" type="pres">
      <dgm:prSet presAssocID="{29D4EA03-86A1-45AD-84E8-7B4E8765F33A}" presName="cycle" presStyleCnt="0"/>
      <dgm:spPr/>
    </dgm:pt>
    <dgm:pt modelId="{F9C0EB88-7AB6-484D-869B-17426A2B96CF}" type="pres">
      <dgm:prSet presAssocID="{29D4EA03-86A1-45AD-84E8-7B4E8765F33A}" presName="srcNode" presStyleLbl="node1" presStyleIdx="0" presStyleCnt="4"/>
      <dgm:spPr/>
    </dgm:pt>
    <dgm:pt modelId="{971FD35B-B1A8-488E-BC24-1A658C4B2C21}" type="pres">
      <dgm:prSet presAssocID="{29D4EA03-86A1-45AD-84E8-7B4E8765F33A}" presName="conn" presStyleLbl="parChTrans1D2" presStyleIdx="0" presStyleCnt="1"/>
      <dgm:spPr/>
      <dgm:t>
        <a:bodyPr/>
        <a:lstStyle/>
        <a:p>
          <a:endParaRPr lang="en-GB"/>
        </a:p>
      </dgm:t>
    </dgm:pt>
    <dgm:pt modelId="{F2F7B819-92DC-45C2-86D0-EB9347F47D02}" type="pres">
      <dgm:prSet presAssocID="{29D4EA03-86A1-45AD-84E8-7B4E8765F33A}" presName="extraNode" presStyleLbl="node1" presStyleIdx="0" presStyleCnt="4"/>
      <dgm:spPr/>
    </dgm:pt>
    <dgm:pt modelId="{1FEC6B71-8E29-45AF-A5A6-ACBACE07331B}" type="pres">
      <dgm:prSet presAssocID="{29D4EA03-86A1-45AD-84E8-7B4E8765F33A}" presName="dstNode" presStyleLbl="node1" presStyleIdx="0" presStyleCnt="4"/>
      <dgm:spPr/>
    </dgm:pt>
    <dgm:pt modelId="{337FFCF1-8CC4-4920-A8E8-A67EED198BA0}" type="pres">
      <dgm:prSet presAssocID="{5DCD7D88-1910-4337-B3C9-C7C86DF8E1DE}" presName="text_1" presStyleLbl="node1" presStyleIdx="0" presStyleCnt="4">
        <dgm:presLayoutVars>
          <dgm:bulletEnabled val="1"/>
        </dgm:presLayoutVars>
      </dgm:prSet>
      <dgm:spPr/>
      <dgm:t>
        <a:bodyPr/>
        <a:lstStyle/>
        <a:p>
          <a:endParaRPr lang="en-GB"/>
        </a:p>
      </dgm:t>
    </dgm:pt>
    <dgm:pt modelId="{808B7B10-4D55-470D-82DF-A5E7E0B204BB}" type="pres">
      <dgm:prSet presAssocID="{5DCD7D88-1910-4337-B3C9-C7C86DF8E1DE}" presName="accent_1" presStyleCnt="0"/>
      <dgm:spPr/>
    </dgm:pt>
    <dgm:pt modelId="{D38B7148-5020-42CF-A57D-F5E5FCBDF22B}" type="pres">
      <dgm:prSet presAssocID="{5DCD7D88-1910-4337-B3C9-C7C86DF8E1DE}" presName="accentRepeatNode" presStyleLbl="solidFgAcc1" presStyleIdx="0" presStyleCnt="4"/>
      <dgm:spPr/>
    </dgm:pt>
    <dgm:pt modelId="{AFADB56E-D5A7-4915-A602-09CCF8F00393}" type="pres">
      <dgm:prSet presAssocID="{2E4F71A7-6543-4C0B-B1B0-863EB13BF7AB}" presName="text_2" presStyleLbl="node1" presStyleIdx="1" presStyleCnt="4">
        <dgm:presLayoutVars>
          <dgm:bulletEnabled val="1"/>
        </dgm:presLayoutVars>
      </dgm:prSet>
      <dgm:spPr/>
      <dgm:t>
        <a:bodyPr/>
        <a:lstStyle/>
        <a:p>
          <a:endParaRPr lang="en-GB"/>
        </a:p>
      </dgm:t>
    </dgm:pt>
    <dgm:pt modelId="{112DFCD8-735E-4731-8BF1-A7A4EF58197F}" type="pres">
      <dgm:prSet presAssocID="{2E4F71A7-6543-4C0B-B1B0-863EB13BF7AB}" presName="accent_2" presStyleCnt="0"/>
      <dgm:spPr/>
    </dgm:pt>
    <dgm:pt modelId="{7E1EC78F-A96A-49D6-9F0E-290B3057CE71}" type="pres">
      <dgm:prSet presAssocID="{2E4F71A7-6543-4C0B-B1B0-863EB13BF7AB}" presName="accentRepeatNode" presStyleLbl="solidFgAcc1" presStyleIdx="1" presStyleCnt="4"/>
      <dgm:spPr/>
    </dgm:pt>
    <dgm:pt modelId="{CD6BB129-9ADA-42AE-A796-39488E2B41D9}" type="pres">
      <dgm:prSet presAssocID="{B795BFBF-F095-423E-ACF5-C330E2E8FFDF}" presName="text_3" presStyleLbl="node1" presStyleIdx="2" presStyleCnt="4">
        <dgm:presLayoutVars>
          <dgm:bulletEnabled val="1"/>
        </dgm:presLayoutVars>
      </dgm:prSet>
      <dgm:spPr/>
      <dgm:t>
        <a:bodyPr/>
        <a:lstStyle/>
        <a:p>
          <a:endParaRPr lang="en-GB"/>
        </a:p>
      </dgm:t>
    </dgm:pt>
    <dgm:pt modelId="{32B75E3C-F144-4EC3-90D3-52BEFB7C1733}" type="pres">
      <dgm:prSet presAssocID="{B795BFBF-F095-423E-ACF5-C330E2E8FFDF}" presName="accent_3" presStyleCnt="0"/>
      <dgm:spPr/>
    </dgm:pt>
    <dgm:pt modelId="{5A247794-8CB0-4BEA-AF81-1E0BDFB937CC}" type="pres">
      <dgm:prSet presAssocID="{B795BFBF-F095-423E-ACF5-C330E2E8FFDF}" presName="accentRepeatNode" presStyleLbl="solidFgAcc1" presStyleIdx="2" presStyleCnt="4"/>
      <dgm:spPr/>
    </dgm:pt>
    <dgm:pt modelId="{E3ABD5D1-6FDC-4345-9280-4E78CB339D5C}" type="pres">
      <dgm:prSet presAssocID="{E1D429F6-B527-4B33-8EBB-8CDADE570B72}" presName="text_4" presStyleLbl="node1" presStyleIdx="3" presStyleCnt="4">
        <dgm:presLayoutVars>
          <dgm:bulletEnabled val="1"/>
        </dgm:presLayoutVars>
      </dgm:prSet>
      <dgm:spPr/>
      <dgm:t>
        <a:bodyPr/>
        <a:lstStyle/>
        <a:p>
          <a:endParaRPr lang="en-GB"/>
        </a:p>
      </dgm:t>
    </dgm:pt>
    <dgm:pt modelId="{6A53ED40-FBC4-41B1-9458-83F8712EC452}" type="pres">
      <dgm:prSet presAssocID="{E1D429F6-B527-4B33-8EBB-8CDADE570B72}" presName="accent_4" presStyleCnt="0"/>
      <dgm:spPr/>
    </dgm:pt>
    <dgm:pt modelId="{0A491424-C49F-43D1-88C0-D5C308F649FF}" type="pres">
      <dgm:prSet presAssocID="{E1D429F6-B527-4B33-8EBB-8CDADE570B72}" presName="accentRepeatNode" presStyleLbl="solidFgAcc1" presStyleIdx="3" presStyleCnt="4"/>
      <dgm:spPr/>
    </dgm:pt>
  </dgm:ptLst>
  <dgm:cxnLst>
    <dgm:cxn modelId="{6599536C-7538-4BD0-945D-BA6B0C7E8F57}" srcId="{29D4EA03-86A1-45AD-84E8-7B4E8765F33A}" destId="{5DCD7D88-1910-4337-B3C9-C7C86DF8E1DE}" srcOrd="0" destOrd="0" parTransId="{F2392B0D-4880-44A6-885D-49B2570B44FC}" sibTransId="{E11000A8-0BEF-4E04-9579-D0E8178BB3E4}"/>
    <dgm:cxn modelId="{3DB85E4B-17EC-43AD-BFA2-A18CCEB73366}" type="presOf" srcId="{2E4F71A7-6543-4C0B-B1B0-863EB13BF7AB}" destId="{AFADB56E-D5A7-4915-A602-09CCF8F00393}" srcOrd="0" destOrd="0" presId="urn:microsoft.com/office/officeart/2008/layout/VerticalCurvedList"/>
    <dgm:cxn modelId="{80B1775B-37B6-4F51-9ADF-EE0774DF084C}" type="presOf" srcId="{E11000A8-0BEF-4E04-9579-D0E8178BB3E4}" destId="{971FD35B-B1A8-488E-BC24-1A658C4B2C21}" srcOrd="0" destOrd="0" presId="urn:microsoft.com/office/officeart/2008/layout/VerticalCurvedList"/>
    <dgm:cxn modelId="{66CD0E25-B257-4F23-9DFA-FFEBEB7A4107}" type="presOf" srcId="{B795BFBF-F095-423E-ACF5-C330E2E8FFDF}" destId="{CD6BB129-9ADA-42AE-A796-39488E2B41D9}" srcOrd="0" destOrd="0" presId="urn:microsoft.com/office/officeart/2008/layout/VerticalCurvedList"/>
    <dgm:cxn modelId="{9CEC86F3-57D0-4D9F-A74C-39F3B5775921}" type="presOf" srcId="{5DCD7D88-1910-4337-B3C9-C7C86DF8E1DE}" destId="{337FFCF1-8CC4-4920-A8E8-A67EED198BA0}" srcOrd="0" destOrd="0" presId="urn:microsoft.com/office/officeart/2008/layout/VerticalCurvedList"/>
    <dgm:cxn modelId="{9E776490-8788-4411-89F5-979962B6ECDC}" srcId="{29D4EA03-86A1-45AD-84E8-7B4E8765F33A}" destId="{2E4F71A7-6543-4C0B-B1B0-863EB13BF7AB}" srcOrd="1" destOrd="0" parTransId="{34274DB4-020A-4883-B3B1-46EDCB941FDA}" sibTransId="{D9B85101-77BD-4B59-978B-E0BEBACF7DC2}"/>
    <dgm:cxn modelId="{DFFACE3A-D310-42AF-949A-F158DE8AAFE7}" srcId="{29D4EA03-86A1-45AD-84E8-7B4E8765F33A}" destId="{E1D429F6-B527-4B33-8EBB-8CDADE570B72}" srcOrd="3" destOrd="0" parTransId="{2104BDC5-8D3F-4B1D-83D5-4F90B81EC125}" sibTransId="{A5B60CEC-3A82-46DE-8212-FD949E67FCC0}"/>
    <dgm:cxn modelId="{E2476DB1-7897-41AF-A162-E488F2ABAE3D}" srcId="{29D4EA03-86A1-45AD-84E8-7B4E8765F33A}" destId="{B795BFBF-F095-423E-ACF5-C330E2E8FFDF}" srcOrd="2" destOrd="0" parTransId="{89FF1712-DEFF-411B-9B35-53FAA0718817}" sibTransId="{ED5F4DF2-A9DB-42AF-87C2-CAF02E9DB0F4}"/>
    <dgm:cxn modelId="{0FC4A252-F8D1-4EA8-958E-C602AA1FDF00}" type="presOf" srcId="{E1D429F6-B527-4B33-8EBB-8CDADE570B72}" destId="{E3ABD5D1-6FDC-4345-9280-4E78CB339D5C}" srcOrd="0" destOrd="0" presId="urn:microsoft.com/office/officeart/2008/layout/VerticalCurvedList"/>
    <dgm:cxn modelId="{D07F0DBC-7DB7-4E42-95DF-D6DD1E07DE03}" type="presOf" srcId="{29D4EA03-86A1-45AD-84E8-7B4E8765F33A}" destId="{EE846CED-CD77-4F88-9AA9-9D14660A7C28}" srcOrd="0" destOrd="0" presId="urn:microsoft.com/office/officeart/2008/layout/VerticalCurvedList"/>
    <dgm:cxn modelId="{71432D5F-F8EA-4B5B-BC12-6926ABE46F92}" type="presParOf" srcId="{EE846CED-CD77-4F88-9AA9-9D14660A7C28}" destId="{B628E91F-2516-4566-AF98-0AE89B9E92F9}" srcOrd="0" destOrd="0" presId="urn:microsoft.com/office/officeart/2008/layout/VerticalCurvedList"/>
    <dgm:cxn modelId="{B7838642-45C9-4641-BE07-7842C1D59E27}" type="presParOf" srcId="{B628E91F-2516-4566-AF98-0AE89B9E92F9}" destId="{2AD92749-B5ED-44AB-8791-1AC8067BE4BA}" srcOrd="0" destOrd="0" presId="urn:microsoft.com/office/officeart/2008/layout/VerticalCurvedList"/>
    <dgm:cxn modelId="{86B1FDDF-31CE-4A2A-BB2D-BCDF139D7E18}" type="presParOf" srcId="{2AD92749-B5ED-44AB-8791-1AC8067BE4BA}" destId="{F9C0EB88-7AB6-484D-869B-17426A2B96CF}" srcOrd="0" destOrd="0" presId="urn:microsoft.com/office/officeart/2008/layout/VerticalCurvedList"/>
    <dgm:cxn modelId="{795ADE82-6B8D-46D9-B06F-AD036E11992C}" type="presParOf" srcId="{2AD92749-B5ED-44AB-8791-1AC8067BE4BA}" destId="{971FD35B-B1A8-488E-BC24-1A658C4B2C21}" srcOrd="1" destOrd="0" presId="urn:microsoft.com/office/officeart/2008/layout/VerticalCurvedList"/>
    <dgm:cxn modelId="{3D016F47-3B30-49DC-9E98-497677714D7F}" type="presParOf" srcId="{2AD92749-B5ED-44AB-8791-1AC8067BE4BA}" destId="{F2F7B819-92DC-45C2-86D0-EB9347F47D02}" srcOrd="2" destOrd="0" presId="urn:microsoft.com/office/officeart/2008/layout/VerticalCurvedList"/>
    <dgm:cxn modelId="{230BE445-FEA1-4103-9A8B-E5BA799EE27F}" type="presParOf" srcId="{2AD92749-B5ED-44AB-8791-1AC8067BE4BA}" destId="{1FEC6B71-8E29-45AF-A5A6-ACBACE07331B}" srcOrd="3" destOrd="0" presId="urn:microsoft.com/office/officeart/2008/layout/VerticalCurvedList"/>
    <dgm:cxn modelId="{487659AA-5A78-48EB-86EF-656E367F50B5}" type="presParOf" srcId="{B628E91F-2516-4566-AF98-0AE89B9E92F9}" destId="{337FFCF1-8CC4-4920-A8E8-A67EED198BA0}" srcOrd="1" destOrd="0" presId="urn:microsoft.com/office/officeart/2008/layout/VerticalCurvedList"/>
    <dgm:cxn modelId="{26F729F7-1BE8-48A3-85F7-415EC9A6F13E}" type="presParOf" srcId="{B628E91F-2516-4566-AF98-0AE89B9E92F9}" destId="{808B7B10-4D55-470D-82DF-A5E7E0B204BB}" srcOrd="2" destOrd="0" presId="urn:microsoft.com/office/officeart/2008/layout/VerticalCurvedList"/>
    <dgm:cxn modelId="{34420916-C08C-4600-88FB-2FA13DC1D6AC}" type="presParOf" srcId="{808B7B10-4D55-470D-82DF-A5E7E0B204BB}" destId="{D38B7148-5020-42CF-A57D-F5E5FCBDF22B}" srcOrd="0" destOrd="0" presId="urn:microsoft.com/office/officeart/2008/layout/VerticalCurvedList"/>
    <dgm:cxn modelId="{DF6358AC-06BC-4060-A966-7846CB06FFE3}" type="presParOf" srcId="{B628E91F-2516-4566-AF98-0AE89B9E92F9}" destId="{AFADB56E-D5A7-4915-A602-09CCF8F00393}" srcOrd="3" destOrd="0" presId="urn:microsoft.com/office/officeart/2008/layout/VerticalCurvedList"/>
    <dgm:cxn modelId="{A259D0FF-FC25-486F-943F-86CDD9F1AC64}" type="presParOf" srcId="{B628E91F-2516-4566-AF98-0AE89B9E92F9}" destId="{112DFCD8-735E-4731-8BF1-A7A4EF58197F}" srcOrd="4" destOrd="0" presId="urn:microsoft.com/office/officeart/2008/layout/VerticalCurvedList"/>
    <dgm:cxn modelId="{E3374370-DBEB-4EDB-831F-89F8449F1293}" type="presParOf" srcId="{112DFCD8-735E-4731-8BF1-A7A4EF58197F}" destId="{7E1EC78F-A96A-49D6-9F0E-290B3057CE71}" srcOrd="0" destOrd="0" presId="urn:microsoft.com/office/officeart/2008/layout/VerticalCurvedList"/>
    <dgm:cxn modelId="{2332A561-FD16-4BF3-BDA1-5BA2137BA527}" type="presParOf" srcId="{B628E91F-2516-4566-AF98-0AE89B9E92F9}" destId="{CD6BB129-9ADA-42AE-A796-39488E2B41D9}" srcOrd="5" destOrd="0" presId="urn:microsoft.com/office/officeart/2008/layout/VerticalCurvedList"/>
    <dgm:cxn modelId="{B1415CE2-7CC0-4CBF-8054-B458F3F860C3}" type="presParOf" srcId="{B628E91F-2516-4566-AF98-0AE89B9E92F9}" destId="{32B75E3C-F144-4EC3-90D3-52BEFB7C1733}" srcOrd="6" destOrd="0" presId="urn:microsoft.com/office/officeart/2008/layout/VerticalCurvedList"/>
    <dgm:cxn modelId="{FE9C6AF9-9EC0-41B5-89D7-66BDFE37A4BE}" type="presParOf" srcId="{32B75E3C-F144-4EC3-90D3-52BEFB7C1733}" destId="{5A247794-8CB0-4BEA-AF81-1E0BDFB937CC}" srcOrd="0" destOrd="0" presId="urn:microsoft.com/office/officeart/2008/layout/VerticalCurvedList"/>
    <dgm:cxn modelId="{D45CFC79-3722-4DE0-B6E7-01B0BDE956C9}" type="presParOf" srcId="{B628E91F-2516-4566-AF98-0AE89B9E92F9}" destId="{E3ABD5D1-6FDC-4345-9280-4E78CB339D5C}" srcOrd="7" destOrd="0" presId="urn:microsoft.com/office/officeart/2008/layout/VerticalCurvedList"/>
    <dgm:cxn modelId="{27DC3699-F95B-43E6-AC6C-F82F3EB4A01E}" type="presParOf" srcId="{B628E91F-2516-4566-AF98-0AE89B9E92F9}" destId="{6A53ED40-FBC4-41B1-9458-83F8712EC452}" srcOrd="8" destOrd="0" presId="urn:microsoft.com/office/officeart/2008/layout/VerticalCurvedList"/>
    <dgm:cxn modelId="{B1ABE8A5-C841-4B97-A999-A34CFECF6570}" type="presParOf" srcId="{6A53ED40-FBC4-41B1-9458-83F8712EC452}" destId="{0A491424-C49F-43D1-88C0-D5C308F649F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E241D9-5423-4BF2-BA2D-7F1FF999678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955C8153-DB9F-4FA4-99E0-F44510D7464F}">
      <dgm:prSet phldrT="[Text]"/>
      <dgm:spPr/>
      <dgm:t>
        <a:bodyPr/>
        <a:lstStyle/>
        <a:p>
          <a:r>
            <a:rPr lang="en-US" altLang="en-US" smtClean="0"/>
            <a:t>ASEAN Business Incubator Network</a:t>
          </a:r>
          <a:endParaRPr lang="en-GB"/>
        </a:p>
      </dgm:t>
    </dgm:pt>
    <dgm:pt modelId="{3C89ABB2-4E58-4095-BDB5-66C5250C254B}" type="parTrans" cxnId="{AFD88171-CA58-42AB-BE35-CDBE9473E353}">
      <dgm:prSet/>
      <dgm:spPr/>
      <dgm:t>
        <a:bodyPr/>
        <a:lstStyle/>
        <a:p>
          <a:endParaRPr lang="en-GB"/>
        </a:p>
      </dgm:t>
    </dgm:pt>
    <dgm:pt modelId="{3DBE4D69-1EA8-4EBE-B691-B4B269760ADA}" type="sibTrans" cxnId="{AFD88171-CA58-42AB-BE35-CDBE9473E353}">
      <dgm:prSet/>
      <dgm:spPr/>
      <dgm:t>
        <a:bodyPr/>
        <a:lstStyle/>
        <a:p>
          <a:endParaRPr lang="en-GB"/>
        </a:p>
      </dgm:t>
    </dgm:pt>
    <dgm:pt modelId="{9699C0F6-5772-4673-818D-46BB5A6F3FDD}">
      <dgm:prSet/>
      <dgm:spPr/>
      <dgm:t>
        <a:bodyPr/>
        <a:lstStyle/>
        <a:p>
          <a:r>
            <a:rPr lang="en-US" altLang="en-US" smtClean="0"/>
            <a:t>ASEAN SME Guidebook </a:t>
          </a:r>
          <a:endParaRPr lang="en-US" altLang="en-US" dirty="0" smtClean="0"/>
        </a:p>
      </dgm:t>
    </dgm:pt>
    <dgm:pt modelId="{CBBA34FC-AFAE-4FEB-9074-B4E9D6BB683A}" type="parTrans" cxnId="{EDC2FE87-3D43-41FF-8787-B27DD0A999D8}">
      <dgm:prSet/>
      <dgm:spPr/>
      <dgm:t>
        <a:bodyPr/>
        <a:lstStyle/>
        <a:p>
          <a:endParaRPr lang="en-GB"/>
        </a:p>
      </dgm:t>
    </dgm:pt>
    <dgm:pt modelId="{3D78CFCE-1DE7-4E11-95F4-7AD8A2189FC7}" type="sibTrans" cxnId="{EDC2FE87-3D43-41FF-8787-B27DD0A999D8}">
      <dgm:prSet/>
      <dgm:spPr/>
      <dgm:t>
        <a:bodyPr/>
        <a:lstStyle/>
        <a:p>
          <a:endParaRPr lang="en-GB"/>
        </a:p>
      </dgm:t>
    </dgm:pt>
    <dgm:pt modelId="{1603C2B4-B57B-4189-80AA-1789DE07627A}">
      <dgm:prSet/>
      <dgm:spPr/>
      <dgm:t>
        <a:bodyPr/>
        <a:lstStyle/>
        <a:p>
          <a:r>
            <a:rPr lang="en-US" altLang="en-US" smtClean="0"/>
            <a:t>Initiative for ASEAN Integration (IAI)</a:t>
          </a:r>
          <a:endParaRPr lang="en-US" altLang="en-US" dirty="0" smtClean="0"/>
        </a:p>
      </dgm:t>
    </dgm:pt>
    <dgm:pt modelId="{C5C6C28E-B97E-402D-9B1B-248CDD8CDD40}" type="parTrans" cxnId="{8CA9146B-C193-49CE-A916-C97F9438199B}">
      <dgm:prSet/>
      <dgm:spPr/>
      <dgm:t>
        <a:bodyPr/>
        <a:lstStyle/>
        <a:p>
          <a:endParaRPr lang="en-GB"/>
        </a:p>
      </dgm:t>
    </dgm:pt>
    <dgm:pt modelId="{1D5B0131-1390-4B64-9331-D27C8050FBAF}" type="sibTrans" cxnId="{8CA9146B-C193-49CE-A916-C97F9438199B}">
      <dgm:prSet/>
      <dgm:spPr/>
      <dgm:t>
        <a:bodyPr/>
        <a:lstStyle/>
        <a:p>
          <a:endParaRPr lang="en-GB"/>
        </a:p>
      </dgm:t>
    </dgm:pt>
    <dgm:pt modelId="{E0AD57DA-4887-48DF-A1E6-3EE963B5F2EC}">
      <dgm:prSet/>
      <dgm:spPr/>
      <dgm:t>
        <a:bodyPr/>
        <a:lstStyle/>
        <a:p>
          <a:r>
            <a:rPr lang="en-US" altLang="en-US" smtClean="0"/>
            <a:t>ASEAN Framework for Equitable Economic Development </a:t>
          </a:r>
          <a:endParaRPr lang="en-US" altLang="en-US" dirty="0" smtClean="0"/>
        </a:p>
      </dgm:t>
    </dgm:pt>
    <dgm:pt modelId="{F8D9CC74-FBB5-4197-841A-D0045E0BE371}" type="parTrans" cxnId="{192A902B-725C-48DC-889C-5E9BBEB0D7C4}">
      <dgm:prSet/>
      <dgm:spPr/>
      <dgm:t>
        <a:bodyPr/>
        <a:lstStyle/>
        <a:p>
          <a:endParaRPr lang="en-GB"/>
        </a:p>
      </dgm:t>
    </dgm:pt>
    <dgm:pt modelId="{E11B847A-20E6-4459-B7C0-DA3116505C3D}" type="sibTrans" cxnId="{192A902B-725C-48DC-889C-5E9BBEB0D7C4}">
      <dgm:prSet/>
      <dgm:spPr/>
      <dgm:t>
        <a:bodyPr/>
        <a:lstStyle/>
        <a:p>
          <a:endParaRPr lang="en-GB"/>
        </a:p>
      </dgm:t>
    </dgm:pt>
    <dgm:pt modelId="{C0DE3E3F-E5FA-421A-B7EA-3FEDE2BA1DA1}">
      <dgm:prSet/>
      <dgm:spPr/>
      <dgm:t>
        <a:bodyPr/>
        <a:lstStyle/>
        <a:p>
          <a:r>
            <a:rPr lang="en-US" altLang="en-US" smtClean="0"/>
            <a:t>ASEAN Equitable Development Monitor Report</a:t>
          </a:r>
          <a:endParaRPr lang="en-US" altLang="en-US" dirty="0" smtClean="0"/>
        </a:p>
      </dgm:t>
    </dgm:pt>
    <dgm:pt modelId="{B96ECC63-E533-4F77-88AC-146376C2A561}" type="parTrans" cxnId="{F95C9EE8-6B52-4FC6-BAF5-A3C8491ECE2B}">
      <dgm:prSet/>
      <dgm:spPr/>
      <dgm:t>
        <a:bodyPr/>
        <a:lstStyle/>
        <a:p>
          <a:endParaRPr lang="en-GB"/>
        </a:p>
      </dgm:t>
    </dgm:pt>
    <dgm:pt modelId="{44BE03B3-4314-45CA-8370-560FB05F838C}" type="sibTrans" cxnId="{F95C9EE8-6B52-4FC6-BAF5-A3C8491ECE2B}">
      <dgm:prSet/>
      <dgm:spPr/>
      <dgm:t>
        <a:bodyPr/>
        <a:lstStyle/>
        <a:p>
          <a:endParaRPr lang="en-GB"/>
        </a:p>
      </dgm:t>
    </dgm:pt>
    <dgm:pt modelId="{4B0B53EE-0F9C-4A2B-8574-5C3F86DB1846}" type="pres">
      <dgm:prSet presAssocID="{22E241D9-5423-4BF2-BA2D-7F1FF9996782}" presName="Name0" presStyleCnt="0">
        <dgm:presLayoutVars>
          <dgm:chMax val="7"/>
          <dgm:chPref val="7"/>
          <dgm:dir/>
        </dgm:presLayoutVars>
      </dgm:prSet>
      <dgm:spPr/>
      <dgm:t>
        <a:bodyPr/>
        <a:lstStyle/>
        <a:p>
          <a:endParaRPr lang="en-GB"/>
        </a:p>
      </dgm:t>
    </dgm:pt>
    <dgm:pt modelId="{7D15283C-9D0C-44A9-9773-91E4FF5A1F2A}" type="pres">
      <dgm:prSet presAssocID="{22E241D9-5423-4BF2-BA2D-7F1FF9996782}" presName="Name1" presStyleCnt="0"/>
      <dgm:spPr/>
    </dgm:pt>
    <dgm:pt modelId="{D8046878-1F60-422A-8CC4-0DB37FDD8C5B}" type="pres">
      <dgm:prSet presAssocID="{22E241D9-5423-4BF2-BA2D-7F1FF9996782}" presName="cycle" presStyleCnt="0"/>
      <dgm:spPr/>
    </dgm:pt>
    <dgm:pt modelId="{C6D19179-410D-4430-AE2F-B055EE0DA3E4}" type="pres">
      <dgm:prSet presAssocID="{22E241D9-5423-4BF2-BA2D-7F1FF9996782}" presName="srcNode" presStyleLbl="node1" presStyleIdx="0" presStyleCnt="5"/>
      <dgm:spPr/>
    </dgm:pt>
    <dgm:pt modelId="{77703250-B994-43EA-B5DD-916F938C841A}" type="pres">
      <dgm:prSet presAssocID="{22E241D9-5423-4BF2-BA2D-7F1FF9996782}" presName="conn" presStyleLbl="parChTrans1D2" presStyleIdx="0" presStyleCnt="1"/>
      <dgm:spPr/>
      <dgm:t>
        <a:bodyPr/>
        <a:lstStyle/>
        <a:p>
          <a:endParaRPr lang="en-GB"/>
        </a:p>
      </dgm:t>
    </dgm:pt>
    <dgm:pt modelId="{9028B778-FFA9-4FFA-BCEC-2960E7D55601}" type="pres">
      <dgm:prSet presAssocID="{22E241D9-5423-4BF2-BA2D-7F1FF9996782}" presName="extraNode" presStyleLbl="node1" presStyleIdx="0" presStyleCnt="5"/>
      <dgm:spPr/>
    </dgm:pt>
    <dgm:pt modelId="{EFC689D2-C5E0-48C8-A828-CF4221F2F7E5}" type="pres">
      <dgm:prSet presAssocID="{22E241D9-5423-4BF2-BA2D-7F1FF9996782}" presName="dstNode" presStyleLbl="node1" presStyleIdx="0" presStyleCnt="5"/>
      <dgm:spPr/>
    </dgm:pt>
    <dgm:pt modelId="{1E68C2C6-2A01-4C27-899B-38CC80A68F66}" type="pres">
      <dgm:prSet presAssocID="{955C8153-DB9F-4FA4-99E0-F44510D7464F}" presName="text_1" presStyleLbl="node1" presStyleIdx="0" presStyleCnt="5">
        <dgm:presLayoutVars>
          <dgm:bulletEnabled val="1"/>
        </dgm:presLayoutVars>
      </dgm:prSet>
      <dgm:spPr/>
      <dgm:t>
        <a:bodyPr/>
        <a:lstStyle/>
        <a:p>
          <a:endParaRPr lang="en-GB"/>
        </a:p>
      </dgm:t>
    </dgm:pt>
    <dgm:pt modelId="{BDF8AB3E-08EE-412B-BBAE-D3CCC852E41C}" type="pres">
      <dgm:prSet presAssocID="{955C8153-DB9F-4FA4-99E0-F44510D7464F}" presName="accent_1" presStyleCnt="0"/>
      <dgm:spPr/>
    </dgm:pt>
    <dgm:pt modelId="{355E082D-C03F-4618-B1ED-0B03036E1668}" type="pres">
      <dgm:prSet presAssocID="{955C8153-DB9F-4FA4-99E0-F44510D7464F}" presName="accentRepeatNode" presStyleLbl="solidFgAcc1" presStyleIdx="0" presStyleCnt="5"/>
      <dgm:spPr/>
    </dgm:pt>
    <dgm:pt modelId="{F660E2EA-36FE-4B36-BB55-31C9DB733FB8}" type="pres">
      <dgm:prSet presAssocID="{9699C0F6-5772-4673-818D-46BB5A6F3FDD}" presName="text_2" presStyleLbl="node1" presStyleIdx="1" presStyleCnt="5">
        <dgm:presLayoutVars>
          <dgm:bulletEnabled val="1"/>
        </dgm:presLayoutVars>
      </dgm:prSet>
      <dgm:spPr/>
      <dgm:t>
        <a:bodyPr/>
        <a:lstStyle/>
        <a:p>
          <a:endParaRPr lang="en-GB"/>
        </a:p>
      </dgm:t>
    </dgm:pt>
    <dgm:pt modelId="{C786AFCB-EA21-4CE2-BCDB-E9203461E76F}" type="pres">
      <dgm:prSet presAssocID="{9699C0F6-5772-4673-818D-46BB5A6F3FDD}" presName="accent_2" presStyleCnt="0"/>
      <dgm:spPr/>
    </dgm:pt>
    <dgm:pt modelId="{77313E80-92A1-4E70-8709-E7F4A8D6C697}" type="pres">
      <dgm:prSet presAssocID="{9699C0F6-5772-4673-818D-46BB5A6F3FDD}" presName="accentRepeatNode" presStyleLbl="solidFgAcc1" presStyleIdx="1" presStyleCnt="5"/>
      <dgm:spPr/>
    </dgm:pt>
    <dgm:pt modelId="{B82CFD9B-3D6F-41DA-8317-A75D66A0D326}" type="pres">
      <dgm:prSet presAssocID="{1603C2B4-B57B-4189-80AA-1789DE07627A}" presName="text_3" presStyleLbl="node1" presStyleIdx="2" presStyleCnt="5">
        <dgm:presLayoutVars>
          <dgm:bulletEnabled val="1"/>
        </dgm:presLayoutVars>
      </dgm:prSet>
      <dgm:spPr/>
      <dgm:t>
        <a:bodyPr/>
        <a:lstStyle/>
        <a:p>
          <a:endParaRPr lang="en-GB"/>
        </a:p>
      </dgm:t>
    </dgm:pt>
    <dgm:pt modelId="{0B18BBDC-F0E5-4A56-B753-A152A7134DD2}" type="pres">
      <dgm:prSet presAssocID="{1603C2B4-B57B-4189-80AA-1789DE07627A}" presName="accent_3" presStyleCnt="0"/>
      <dgm:spPr/>
    </dgm:pt>
    <dgm:pt modelId="{F108EA21-0514-434E-858A-1CD260FA3047}" type="pres">
      <dgm:prSet presAssocID="{1603C2B4-B57B-4189-80AA-1789DE07627A}" presName="accentRepeatNode" presStyleLbl="solidFgAcc1" presStyleIdx="2" presStyleCnt="5"/>
      <dgm:spPr/>
    </dgm:pt>
    <dgm:pt modelId="{138EAB10-7FB3-4827-AFD1-BE23C3206967}" type="pres">
      <dgm:prSet presAssocID="{E0AD57DA-4887-48DF-A1E6-3EE963B5F2EC}" presName="text_4" presStyleLbl="node1" presStyleIdx="3" presStyleCnt="5">
        <dgm:presLayoutVars>
          <dgm:bulletEnabled val="1"/>
        </dgm:presLayoutVars>
      </dgm:prSet>
      <dgm:spPr/>
      <dgm:t>
        <a:bodyPr/>
        <a:lstStyle/>
        <a:p>
          <a:endParaRPr lang="en-GB"/>
        </a:p>
      </dgm:t>
    </dgm:pt>
    <dgm:pt modelId="{BA3ED5CF-ADFC-4358-9668-4DF0F67E1009}" type="pres">
      <dgm:prSet presAssocID="{E0AD57DA-4887-48DF-A1E6-3EE963B5F2EC}" presName="accent_4" presStyleCnt="0"/>
      <dgm:spPr/>
    </dgm:pt>
    <dgm:pt modelId="{92E9284C-A8CE-4F67-9CAD-8B6E6B274CA5}" type="pres">
      <dgm:prSet presAssocID="{E0AD57DA-4887-48DF-A1E6-3EE963B5F2EC}" presName="accentRepeatNode" presStyleLbl="solidFgAcc1" presStyleIdx="3" presStyleCnt="5"/>
      <dgm:spPr/>
    </dgm:pt>
    <dgm:pt modelId="{7AB52764-7CDE-4121-A2CB-7761FA350AFF}" type="pres">
      <dgm:prSet presAssocID="{C0DE3E3F-E5FA-421A-B7EA-3FEDE2BA1DA1}" presName="text_5" presStyleLbl="node1" presStyleIdx="4" presStyleCnt="5">
        <dgm:presLayoutVars>
          <dgm:bulletEnabled val="1"/>
        </dgm:presLayoutVars>
      </dgm:prSet>
      <dgm:spPr/>
      <dgm:t>
        <a:bodyPr/>
        <a:lstStyle/>
        <a:p>
          <a:endParaRPr lang="en-GB"/>
        </a:p>
      </dgm:t>
    </dgm:pt>
    <dgm:pt modelId="{56DB7C80-56D3-47CA-AC26-1943CC047AB4}" type="pres">
      <dgm:prSet presAssocID="{C0DE3E3F-E5FA-421A-B7EA-3FEDE2BA1DA1}" presName="accent_5" presStyleCnt="0"/>
      <dgm:spPr/>
    </dgm:pt>
    <dgm:pt modelId="{F969EFCF-0C89-4A09-93BB-60807DC9F763}" type="pres">
      <dgm:prSet presAssocID="{C0DE3E3F-E5FA-421A-B7EA-3FEDE2BA1DA1}" presName="accentRepeatNode" presStyleLbl="solidFgAcc1" presStyleIdx="4" presStyleCnt="5"/>
      <dgm:spPr/>
    </dgm:pt>
  </dgm:ptLst>
  <dgm:cxnLst>
    <dgm:cxn modelId="{E249F9CE-4902-4DD9-BEF1-1AB0FA5CE62F}" type="presOf" srcId="{3DBE4D69-1EA8-4EBE-B691-B4B269760ADA}" destId="{77703250-B994-43EA-B5DD-916F938C841A}" srcOrd="0" destOrd="0" presId="urn:microsoft.com/office/officeart/2008/layout/VerticalCurvedList"/>
    <dgm:cxn modelId="{06E14E5D-F23E-4677-A9E8-5251CAB5A0EE}" type="presOf" srcId="{9699C0F6-5772-4673-818D-46BB5A6F3FDD}" destId="{F660E2EA-36FE-4B36-BB55-31C9DB733FB8}" srcOrd="0" destOrd="0" presId="urn:microsoft.com/office/officeart/2008/layout/VerticalCurvedList"/>
    <dgm:cxn modelId="{EFFBC9FE-586E-4153-8BF9-D07DFAFA4324}" type="presOf" srcId="{955C8153-DB9F-4FA4-99E0-F44510D7464F}" destId="{1E68C2C6-2A01-4C27-899B-38CC80A68F66}" srcOrd="0" destOrd="0" presId="urn:microsoft.com/office/officeart/2008/layout/VerticalCurvedList"/>
    <dgm:cxn modelId="{F95C9EE8-6B52-4FC6-BAF5-A3C8491ECE2B}" srcId="{22E241D9-5423-4BF2-BA2D-7F1FF9996782}" destId="{C0DE3E3F-E5FA-421A-B7EA-3FEDE2BA1DA1}" srcOrd="4" destOrd="0" parTransId="{B96ECC63-E533-4F77-88AC-146376C2A561}" sibTransId="{44BE03B3-4314-45CA-8370-560FB05F838C}"/>
    <dgm:cxn modelId="{EDC2FE87-3D43-41FF-8787-B27DD0A999D8}" srcId="{22E241D9-5423-4BF2-BA2D-7F1FF9996782}" destId="{9699C0F6-5772-4673-818D-46BB5A6F3FDD}" srcOrd="1" destOrd="0" parTransId="{CBBA34FC-AFAE-4FEB-9074-B4E9D6BB683A}" sibTransId="{3D78CFCE-1DE7-4E11-95F4-7AD8A2189FC7}"/>
    <dgm:cxn modelId="{277A578E-ABEC-4967-B8EA-19056EFAF7A0}" type="presOf" srcId="{22E241D9-5423-4BF2-BA2D-7F1FF9996782}" destId="{4B0B53EE-0F9C-4A2B-8574-5C3F86DB1846}" srcOrd="0" destOrd="0" presId="urn:microsoft.com/office/officeart/2008/layout/VerticalCurvedList"/>
    <dgm:cxn modelId="{5F188BFD-1C92-4217-B3DF-32263FDDE6A4}" type="presOf" srcId="{1603C2B4-B57B-4189-80AA-1789DE07627A}" destId="{B82CFD9B-3D6F-41DA-8317-A75D66A0D326}" srcOrd="0" destOrd="0" presId="urn:microsoft.com/office/officeart/2008/layout/VerticalCurvedList"/>
    <dgm:cxn modelId="{AFD88171-CA58-42AB-BE35-CDBE9473E353}" srcId="{22E241D9-5423-4BF2-BA2D-7F1FF9996782}" destId="{955C8153-DB9F-4FA4-99E0-F44510D7464F}" srcOrd="0" destOrd="0" parTransId="{3C89ABB2-4E58-4095-BDB5-66C5250C254B}" sibTransId="{3DBE4D69-1EA8-4EBE-B691-B4B269760ADA}"/>
    <dgm:cxn modelId="{8CA9146B-C193-49CE-A916-C97F9438199B}" srcId="{22E241D9-5423-4BF2-BA2D-7F1FF9996782}" destId="{1603C2B4-B57B-4189-80AA-1789DE07627A}" srcOrd="2" destOrd="0" parTransId="{C5C6C28E-B97E-402D-9B1B-248CDD8CDD40}" sibTransId="{1D5B0131-1390-4B64-9331-D27C8050FBAF}"/>
    <dgm:cxn modelId="{192A902B-725C-48DC-889C-5E9BBEB0D7C4}" srcId="{22E241D9-5423-4BF2-BA2D-7F1FF9996782}" destId="{E0AD57DA-4887-48DF-A1E6-3EE963B5F2EC}" srcOrd="3" destOrd="0" parTransId="{F8D9CC74-FBB5-4197-841A-D0045E0BE371}" sibTransId="{E11B847A-20E6-4459-B7C0-DA3116505C3D}"/>
    <dgm:cxn modelId="{206F45C9-2881-4020-A8B5-CBE785B06A83}" type="presOf" srcId="{E0AD57DA-4887-48DF-A1E6-3EE963B5F2EC}" destId="{138EAB10-7FB3-4827-AFD1-BE23C3206967}" srcOrd="0" destOrd="0" presId="urn:microsoft.com/office/officeart/2008/layout/VerticalCurvedList"/>
    <dgm:cxn modelId="{CBB951F3-1BFE-42D4-9685-522BA05A4FD4}" type="presOf" srcId="{C0DE3E3F-E5FA-421A-B7EA-3FEDE2BA1DA1}" destId="{7AB52764-7CDE-4121-A2CB-7761FA350AFF}" srcOrd="0" destOrd="0" presId="urn:microsoft.com/office/officeart/2008/layout/VerticalCurvedList"/>
    <dgm:cxn modelId="{2141F90D-DBED-4C23-8084-4F4A8E6EA08F}" type="presParOf" srcId="{4B0B53EE-0F9C-4A2B-8574-5C3F86DB1846}" destId="{7D15283C-9D0C-44A9-9773-91E4FF5A1F2A}" srcOrd="0" destOrd="0" presId="urn:microsoft.com/office/officeart/2008/layout/VerticalCurvedList"/>
    <dgm:cxn modelId="{278DCBDC-8D05-49B3-B557-BD580661ADB8}" type="presParOf" srcId="{7D15283C-9D0C-44A9-9773-91E4FF5A1F2A}" destId="{D8046878-1F60-422A-8CC4-0DB37FDD8C5B}" srcOrd="0" destOrd="0" presId="urn:microsoft.com/office/officeart/2008/layout/VerticalCurvedList"/>
    <dgm:cxn modelId="{4AE1DCC6-5B02-4C43-A7FA-F116FF77F570}" type="presParOf" srcId="{D8046878-1F60-422A-8CC4-0DB37FDD8C5B}" destId="{C6D19179-410D-4430-AE2F-B055EE0DA3E4}" srcOrd="0" destOrd="0" presId="urn:microsoft.com/office/officeart/2008/layout/VerticalCurvedList"/>
    <dgm:cxn modelId="{C801E9EA-DD64-49E2-BBA6-FD209C518E2C}" type="presParOf" srcId="{D8046878-1F60-422A-8CC4-0DB37FDD8C5B}" destId="{77703250-B994-43EA-B5DD-916F938C841A}" srcOrd="1" destOrd="0" presId="urn:microsoft.com/office/officeart/2008/layout/VerticalCurvedList"/>
    <dgm:cxn modelId="{CBB8A259-96D4-442F-89C3-D205EB290CB6}" type="presParOf" srcId="{D8046878-1F60-422A-8CC4-0DB37FDD8C5B}" destId="{9028B778-FFA9-4FFA-BCEC-2960E7D55601}" srcOrd="2" destOrd="0" presId="urn:microsoft.com/office/officeart/2008/layout/VerticalCurvedList"/>
    <dgm:cxn modelId="{232EB0EB-D760-480B-ACC1-6612A9142D6D}" type="presParOf" srcId="{D8046878-1F60-422A-8CC4-0DB37FDD8C5B}" destId="{EFC689D2-C5E0-48C8-A828-CF4221F2F7E5}" srcOrd="3" destOrd="0" presId="urn:microsoft.com/office/officeart/2008/layout/VerticalCurvedList"/>
    <dgm:cxn modelId="{F4798465-247B-4B16-970C-278C6BB8707B}" type="presParOf" srcId="{7D15283C-9D0C-44A9-9773-91E4FF5A1F2A}" destId="{1E68C2C6-2A01-4C27-899B-38CC80A68F66}" srcOrd="1" destOrd="0" presId="urn:microsoft.com/office/officeart/2008/layout/VerticalCurvedList"/>
    <dgm:cxn modelId="{0845E7E5-2939-4CE3-B8BD-9196B4A4153C}" type="presParOf" srcId="{7D15283C-9D0C-44A9-9773-91E4FF5A1F2A}" destId="{BDF8AB3E-08EE-412B-BBAE-D3CCC852E41C}" srcOrd="2" destOrd="0" presId="urn:microsoft.com/office/officeart/2008/layout/VerticalCurvedList"/>
    <dgm:cxn modelId="{F85E634C-ABC3-4FD5-96F8-AC4A28060F16}" type="presParOf" srcId="{BDF8AB3E-08EE-412B-BBAE-D3CCC852E41C}" destId="{355E082D-C03F-4618-B1ED-0B03036E1668}" srcOrd="0" destOrd="0" presId="urn:microsoft.com/office/officeart/2008/layout/VerticalCurvedList"/>
    <dgm:cxn modelId="{23667BA7-FF19-4B2B-848A-9124B157A86C}" type="presParOf" srcId="{7D15283C-9D0C-44A9-9773-91E4FF5A1F2A}" destId="{F660E2EA-36FE-4B36-BB55-31C9DB733FB8}" srcOrd="3" destOrd="0" presId="urn:microsoft.com/office/officeart/2008/layout/VerticalCurvedList"/>
    <dgm:cxn modelId="{367AFF90-344E-47B9-96FF-BDA3C9D809E2}" type="presParOf" srcId="{7D15283C-9D0C-44A9-9773-91E4FF5A1F2A}" destId="{C786AFCB-EA21-4CE2-BCDB-E9203461E76F}" srcOrd="4" destOrd="0" presId="urn:microsoft.com/office/officeart/2008/layout/VerticalCurvedList"/>
    <dgm:cxn modelId="{F62769D4-3AFC-43CD-9556-A0C427C4945D}" type="presParOf" srcId="{C786AFCB-EA21-4CE2-BCDB-E9203461E76F}" destId="{77313E80-92A1-4E70-8709-E7F4A8D6C697}" srcOrd="0" destOrd="0" presId="urn:microsoft.com/office/officeart/2008/layout/VerticalCurvedList"/>
    <dgm:cxn modelId="{F30A20FB-DD07-4185-A335-BDBF7D754295}" type="presParOf" srcId="{7D15283C-9D0C-44A9-9773-91E4FF5A1F2A}" destId="{B82CFD9B-3D6F-41DA-8317-A75D66A0D326}" srcOrd="5" destOrd="0" presId="urn:microsoft.com/office/officeart/2008/layout/VerticalCurvedList"/>
    <dgm:cxn modelId="{2DC32567-C585-4FA9-82FA-3BC28A9C7275}" type="presParOf" srcId="{7D15283C-9D0C-44A9-9773-91E4FF5A1F2A}" destId="{0B18BBDC-F0E5-4A56-B753-A152A7134DD2}" srcOrd="6" destOrd="0" presId="urn:microsoft.com/office/officeart/2008/layout/VerticalCurvedList"/>
    <dgm:cxn modelId="{1186DE3C-7B85-4946-BA7C-891E5F238AF5}" type="presParOf" srcId="{0B18BBDC-F0E5-4A56-B753-A152A7134DD2}" destId="{F108EA21-0514-434E-858A-1CD260FA3047}" srcOrd="0" destOrd="0" presId="urn:microsoft.com/office/officeart/2008/layout/VerticalCurvedList"/>
    <dgm:cxn modelId="{942A8B5C-0084-4F55-B3A6-011E88C5C6D9}" type="presParOf" srcId="{7D15283C-9D0C-44A9-9773-91E4FF5A1F2A}" destId="{138EAB10-7FB3-4827-AFD1-BE23C3206967}" srcOrd="7" destOrd="0" presId="urn:microsoft.com/office/officeart/2008/layout/VerticalCurvedList"/>
    <dgm:cxn modelId="{0E765C93-A243-428F-B1AD-242F22A8C4E5}" type="presParOf" srcId="{7D15283C-9D0C-44A9-9773-91E4FF5A1F2A}" destId="{BA3ED5CF-ADFC-4358-9668-4DF0F67E1009}" srcOrd="8" destOrd="0" presId="urn:microsoft.com/office/officeart/2008/layout/VerticalCurvedList"/>
    <dgm:cxn modelId="{CA0E17A3-7B04-441D-B1EC-45447507B594}" type="presParOf" srcId="{BA3ED5CF-ADFC-4358-9668-4DF0F67E1009}" destId="{92E9284C-A8CE-4F67-9CAD-8B6E6B274CA5}" srcOrd="0" destOrd="0" presId="urn:microsoft.com/office/officeart/2008/layout/VerticalCurvedList"/>
    <dgm:cxn modelId="{D087ED96-8FBE-41B3-A366-58A0EDDE4BF4}" type="presParOf" srcId="{7D15283C-9D0C-44A9-9773-91E4FF5A1F2A}" destId="{7AB52764-7CDE-4121-A2CB-7761FA350AFF}" srcOrd="9" destOrd="0" presId="urn:microsoft.com/office/officeart/2008/layout/VerticalCurvedList"/>
    <dgm:cxn modelId="{82F70E3B-A011-4B65-AE14-4C98CF7D5F66}" type="presParOf" srcId="{7D15283C-9D0C-44A9-9773-91E4FF5A1F2A}" destId="{56DB7C80-56D3-47CA-AC26-1943CC047AB4}" srcOrd="10" destOrd="0" presId="urn:microsoft.com/office/officeart/2008/layout/VerticalCurvedList"/>
    <dgm:cxn modelId="{049F2BBE-CEBF-422A-BBB2-43B20FC8449F}" type="presParOf" srcId="{56DB7C80-56D3-47CA-AC26-1943CC047AB4}" destId="{F969EFCF-0C89-4A09-93BB-60807DC9F76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623709-BE79-43BE-89B9-C6FB5049F0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CB840399-032D-4185-AC4C-3003BCD3641E}">
      <dgm:prSet phldrT="[Text]" custT="1"/>
      <dgm:spPr/>
      <dgm:t>
        <a:bodyPr/>
        <a:lstStyle/>
        <a:p>
          <a:r>
            <a:rPr lang="en-GB" sz="1600" dirty="0" smtClean="0">
              <a:latin typeface="Arial" panose="020B0604020202020204" pitchFamily="34" charset="0"/>
              <a:cs typeface="Arial" panose="020B0604020202020204" pitchFamily="34" charset="0"/>
            </a:rPr>
            <a:t>Regional Comprehensive Economic Partnership</a:t>
          </a:r>
          <a:endParaRPr lang="en-GB" sz="1600" dirty="0">
            <a:latin typeface="Arial" panose="020B0604020202020204" pitchFamily="34" charset="0"/>
            <a:cs typeface="Arial" panose="020B0604020202020204" pitchFamily="34" charset="0"/>
          </a:endParaRPr>
        </a:p>
      </dgm:t>
    </dgm:pt>
    <dgm:pt modelId="{E19A2451-3530-4D4D-9C1F-0F827561DDC5}" type="parTrans" cxnId="{9BF80055-291C-4A08-BBE4-E056F5C2E2CB}">
      <dgm:prSet/>
      <dgm:spPr/>
      <dgm:t>
        <a:bodyPr/>
        <a:lstStyle/>
        <a:p>
          <a:endParaRPr lang="en-GB" sz="1600">
            <a:latin typeface="Arial" panose="020B0604020202020204" pitchFamily="34" charset="0"/>
            <a:cs typeface="Arial" panose="020B0604020202020204" pitchFamily="34" charset="0"/>
          </a:endParaRPr>
        </a:p>
      </dgm:t>
    </dgm:pt>
    <dgm:pt modelId="{D05B4675-DF5D-42F5-97C7-6B5AC122260E}" type="sibTrans" cxnId="{9BF80055-291C-4A08-BBE4-E056F5C2E2CB}">
      <dgm:prSet/>
      <dgm:spPr/>
      <dgm:t>
        <a:bodyPr/>
        <a:lstStyle/>
        <a:p>
          <a:endParaRPr lang="en-GB" sz="1600">
            <a:latin typeface="Arial" panose="020B0604020202020204" pitchFamily="34" charset="0"/>
            <a:cs typeface="Arial" panose="020B0604020202020204" pitchFamily="34" charset="0"/>
          </a:endParaRPr>
        </a:p>
      </dgm:t>
    </dgm:pt>
    <dgm:pt modelId="{F5D270E9-81DB-4347-B380-2230B95427CA}">
      <dgm:prSet phldrT="[Text]" custT="1"/>
      <dgm:spPr/>
      <dgm:t>
        <a:bodyPr/>
        <a:lstStyle/>
        <a:p>
          <a:r>
            <a:rPr lang="en-GB" sz="1600" dirty="0" smtClean="0">
              <a:latin typeface="Arial" panose="020B0604020202020204" pitchFamily="34" charset="0"/>
              <a:cs typeface="Arial" panose="020B0604020202020204" pitchFamily="34" charset="0"/>
            </a:rPr>
            <a:t>AFTA</a:t>
          </a:r>
          <a:endParaRPr lang="en-GB" sz="1600" dirty="0">
            <a:latin typeface="Arial" panose="020B0604020202020204" pitchFamily="34" charset="0"/>
            <a:cs typeface="Arial" panose="020B0604020202020204" pitchFamily="34" charset="0"/>
          </a:endParaRPr>
        </a:p>
      </dgm:t>
    </dgm:pt>
    <dgm:pt modelId="{3AFBC4AD-B775-4C09-BC99-2E8332BDDB5F}" type="parTrans" cxnId="{7F883FC0-4BFA-4F9F-ACC6-741AF7813381}">
      <dgm:prSet/>
      <dgm:spPr/>
      <dgm:t>
        <a:bodyPr/>
        <a:lstStyle/>
        <a:p>
          <a:endParaRPr lang="en-GB" sz="1600">
            <a:latin typeface="Arial" panose="020B0604020202020204" pitchFamily="34" charset="0"/>
            <a:cs typeface="Arial" panose="020B0604020202020204" pitchFamily="34" charset="0"/>
          </a:endParaRPr>
        </a:p>
      </dgm:t>
    </dgm:pt>
    <dgm:pt modelId="{FCF34A2F-1CAA-4045-B11B-2F3ABBA729B7}" type="sibTrans" cxnId="{7F883FC0-4BFA-4F9F-ACC6-741AF7813381}">
      <dgm:prSet/>
      <dgm:spPr/>
      <dgm:t>
        <a:bodyPr/>
        <a:lstStyle/>
        <a:p>
          <a:endParaRPr lang="en-GB" sz="1600">
            <a:latin typeface="Arial" panose="020B0604020202020204" pitchFamily="34" charset="0"/>
            <a:cs typeface="Arial" panose="020B0604020202020204" pitchFamily="34" charset="0"/>
          </a:endParaRPr>
        </a:p>
      </dgm:t>
    </dgm:pt>
    <dgm:pt modelId="{72B3DD23-0C38-4D9D-ACF7-8B507AC8CFAA}">
      <dgm:prSet phldrT="[Text]" custT="1"/>
      <dgm:spPr/>
      <dgm:t>
        <a:bodyPr/>
        <a:lstStyle/>
        <a:p>
          <a:r>
            <a:rPr lang="en-GB" sz="1600" dirty="0" smtClean="0">
              <a:latin typeface="Arial" panose="020B0604020202020204" pitchFamily="34" charset="0"/>
              <a:cs typeface="Arial" panose="020B0604020202020204" pitchFamily="34" charset="0"/>
            </a:rPr>
            <a:t>AKFTA</a:t>
          </a:r>
          <a:endParaRPr lang="en-GB" sz="1600" dirty="0">
            <a:latin typeface="Arial" panose="020B0604020202020204" pitchFamily="34" charset="0"/>
            <a:cs typeface="Arial" panose="020B0604020202020204" pitchFamily="34" charset="0"/>
          </a:endParaRPr>
        </a:p>
      </dgm:t>
    </dgm:pt>
    <dgm:pt modelId="{9389DF62-88E7-41D2-880E-9D049439FE8B}" type="parTrans" cxnId="{A2ACA5BB-7521-446A-A089-F09EA4A9C071}">
      <dgm:prSet/>
      <dgm:spPr/>
      <dgm:t>
        <a:bodyPr/>
        <a:lstStyle/>
        <a:p>
          <a:endParaRPr lang="en-GB" sz="1600">
            <a:latin typeface="Arial" panose="020B0604020202020204" pitchFamily="34" charset="0"/>
            <a:cs typeface="Arial" panose="020B0604020202020204" pitchFamily="34" charset="0"/>
          </a:endParaRPr>
        </a:p>
      </dgm:t>
    </dgm:pt>
    <dgm:pt modelId="{D13CCB08-F72C-445C-B5DA-74205563F567}" type="sibTrans" cxnId="{A2ACA5BB-7521-446A-A089-F09EA4A9C071}">
      <dgm:prSet/>
      <dgm:spPr/>
      <dgm:t>
        <a:bodyPr/>
        <a:lstStyle/>
        <a:p>
          <a:endParaRPr lang="en-GB" sz="1600">
            <a:latin typeface="Arial" panose="020B0604020202020204" pitchFamily="34" charset="0"/>
            <a:cs typeface="Arial" panose="020B0604020202020204" pitchFamily="34" charset="0"/>
          </a:endParaRPr>
        </a:p>
      </dgm:t>
    </dgm:pt>
    <dgm:pt modelId="{0540A43C-8A1F-4EE7-8C99-D77AC9E9744A}">
      <dgm:prSet phldrT="[Text]" custT="1"/>
      <dgm:spPr/>
      <dgm:t>
        <a:bodyPr/>
        <a:lstStyle/>
        <a:p>
          <a:r>
            <a:rPr lang="en-GB" sz="1600" dirty="0" smtClean="0">
              <a:latin typeface="Arial" panose="020B0604020202020204" pitchFamily="34" charset="0"/>
              <a:cs typeface="Arial" panose="020B0604020202020204" pitchFamily="34" charset="0"/>
            </a:rPr>
            <a:t>AJCEP</a:t>
          </a:r>
          <a:endParaRPr lang="en-GB" sz="1600" dirty="0">
            <a:latin typeface="Arial" panose="020B0604020202020204" pitchFamily="34" charset="0"/>
            <a:cs typeface="Arial" panose="020B0604020202020204" pitchFamily="34" charset="0"/>
          </a:endParaRPr>
        </a:p>
      </dgm:t>
    </dgm:pt>
    <dgm:pt modelId="{23EE7A6B-2428-4235-912F-447F002E452D}" type="parTrans" cxnId="{81772EDB-A874-4F8A-8007-71955F392DDC}">
      <dgm:prSet/>
      <dgm:spPr/>
      <dgm:t>
        <a:bodyPr/>
        <a:lstStyle/>
        <a:p>
          <a:endParaRPr lang="en-GB" sz="1600">
            <a:latin typeface="Arial" panose="020B0604020202020204" pitchFamily="34" charset="0"/>
            <a:cs typeface="Arial" panose="020B0604020202020204" pitchFamily="34" charset="0"/>
          </a:endParaRPr>
        </a:p>
      </dgm:t>
    </dgm:pt>
    <dgm:pt modelId="{80F0FFBA-6DAE-41E5-B198-F3ADB85133DB}" type="sibTrans" cxnId="{81772EDB-A874-4F8A-8007-71955F392DDC}">
      <dgm:prSet/>
      <dgm:spPr/>
      <dgm:t>
        <a:bodyPr/>
        <a:lstStyle/>
        <a:p>
          <a:endParaRPr lang="en-GB" sz="1600">
            <a:latin typeface="Arial" panose="020B0604020202020204" pitchFamily="34" charset="0"/>
            <a:cs typeface="Arial" panose="020B0604020202020204" pitchFamily="34" charset="0"/>
          </a:endParaRPr>
        </a:p>
      </dgm:t>
    </dgm:pt>
    <dgm:pt modelId="{D6BA2099-9424-4AFF-B629-D22C00D1E57C}">
      <dgm:prSet phldrT="[Text]" custT="1"/>
      <dgm:spPr/>
      <dgm:t>
        <a:bodyPr/>
        <a:lstStyle/>
        <a:p>
          <a:r>
            <a:rPr lang="en-GB" sz="1600" dirty="0" smtClean="0">
              <a:latin typeface="Arial" panose="020B0604020202020204" pitchFamily="34" charset="0"/>
              <a:cs typeface="Arial" panose="020B0604020202020204" pitchFamily="34" charset="0"/>
            </a:rPr>
            <a:t>ACFTA</a:t>
          </a:r>
          <a:endParaRPr lang="en-GB" sz="1600" dirty="0">
            <a:latin typeface="Arial" panose="020B0604020202020204" pitchFamily="34" charset="0"/>
            <a:cs typeface="Arial" panose="020B0604020202020204" pitchFamily="34" charset="0"/>
          </a:endParaRPr>
        </a:p>
      </dgm:t>
    </dgm:pt>
    <dgm:pt modelId="{00523B43-D88B-4071-A3FC-C767B918860E}" type="parTrans" cxnId="{FEF69F24-26EF-470A-99B0-20810440B61F}">
      <dgm:prSet/>
      <dgm:spPr/>
      <dgm:t>
        <a:bodyPr/>
        <a:lstStyle/>
        <a:p>
          <a:endParaRPr lang="en-GB" sz="1600">
            <a:latin typeface="Arial" panose="020B0604020202020204" pitchFamily="34" charset="0"/>
            <a:cs typeface="Arial" panose="020B0604020202020204" pitchFamily="34" charset="0"/>
          </a:endParaRPr>
        </a:p>
      </dgm:t>
    </dgm:pt>
    <dgm:pt modelId="{AD64B7BF-5315-4F8E-93A8-B3050560FAE5}" type="sibTrans" cxnId="{FEF69F24-26EF-470A-99B0-20810440B61F}">
      <dgm:prSet/>
      <dgm:spPr/>
      <dgm:t>
        <a:bodyPr/>
        <a:lstStyle/>
        <a:p>
          <a:endParaRPr lang="en-GB" sz="1600">
            <a:latin typeface="Arial" panose="020B0604020202020204" pitchFamily="34" charset="0"/>
            <a:cs typeface="Arial" panose="020B0604020202020204" pitchFamily="34" charset="0"/>
          </a:endParaRPr>
        </a:p>
      </dgm:t>
    </dgm:pt>
    <dgm:pt modelId="{62419CE8-CED2-428B-A85C-6EB2C7694E09}">
      <dgm:prSet phldrT="[Text]" custT="1"/>
      <dgm:spPr/>
      <dgm:t>
        <a:bodyPr/>
        <a:lstStyle/>
        <a:p>
          <a:r>
            <a:rPr lang="en-GB" sz="1600" dirty="0" smtClean="0">
              <a:latin typeface="Arial" panose="020B0604020202020204" pitchFamily="34" charset="0"/>
              <a:cs typeface="Arial" panose="020B0604020202020204" pitchFamily="34" charset="0"/>
            </a:rPr>
            <a:t>AIFTA</a:t>
          </a:r>
          <a:endParaRPr lang="en-GB" sz="1600" dirty="0">
            <a:latin typeface="Arial" panose="020B0604020202020204" pitchFamily="34" charset="0"/>
            <a:cs typeface="Arial" panose="020B0604020202020204" pitchFamily="34" charset="0"/>
          </a:endParaRPr>
        </a:p>
      </dgm:t>
    </dgm:pt>
    <dgm:pt modelId="{08D353A5-B738-47E5-9B3E-08431DAB30CB}" type="parTrans" cxnId="{A838C509-FE09-47FD-8105-A825AE40DA71}">
      <dgm:prSet/>
      <dgm:spPr/>
      <dgm:t>
        <a:bodyPr/>
        <a:lstStyle/>
        <a:p>
          <a:endParaRPr lang="en-GB" sz="1600">
            <a:latin typeface="Arial" panose="020B0604020202020204" pitchFamily="34" charset="0"/>
            <a:cs typeface="Arial" panose="020B0604020202020204" pitchFamily="34" charset="0"/>
          </a:endParaRPr>
        </a:p>
      </dgm:t>
    </dgm:pt>
    <dgm:pt modelId="{A57BFC7C-E0C7-4C4D-886C-9CAD1D9BE6DF}" type="sibTrans" cxnId="{A838C509-FE09-47FD-8105-A825AE40DA71}">
      <dgm:prSet/>
      <dgm:spPr/>
      <dgm:t>
        <a:bodyPr/>
        <a:lstStyle/>
        <a:p>
          <a:endParaRPr lang="en-GB" sz="1600">
            <a:latin typeface="Arial" panose="020B0604020202020204" pitchFamily="34" charset="0"/>
            <a:cs typeface="Arial" panose="020B0604020202020204" pitchFamily="34" charset="0"/>
          </a:endParaRPr>
        </a:p>
      </dgm:t>
    </dgm:pt>
    <dgm:pt modelId="{8E3909FB-7BA4-4562-B61F-6E3ADB9F1CE7}">
      <dgm:prSet phldrT="[Text]" custT="1"/>
      <dgm:spPr/>
      <dgm:t>
        <a:bodyPr/>
        <a:lstStyle/>
        <a:p>
          <a:r>
            <a:rPr lang="en-GB" sz="1300" dirty="0" smtClean="0">
              <a:latin typeface="Arial" panose="020B0604020202020204" pitchFamily="34" charset="0"/>
              <a:cs typeface="Arial" panose="020B0604020202020204" pitchFamily="34" charset="0"/>
            </a:rPr>
            <a:t>AANZFTA</a:t>
          </a:r>
          <a:endParaRPr lang="en-GB" sz="1300" dirty="0">
            <a:latin typeface="Arial" panose="020B0604020202020204" pitchFamily="34" charset="0"/>
            <a:cs typeface="Arial" panose="020B0604020202020204" pitchFamily="34" charset="0"/>
          </a:endParaRPr>
        </a:p>
      </dgm:t>
    </dgm:pt>
    <dgm:pt modelId="{99B259B0-46E6-474C-ABAA-EA44247B0E07}" type="parTrans" cxnId="{B8E56F75-3B43-4C3B-B520-36EE4BE6E543}">
      <dgm:prSet/>
      <dgm:spPr/>
      <dgm:t>
        <a:bodyPr/>
        <a:lstStyle/>
        <a:p>
          <a:endParaRPr lang="en-GB" sz="1600">
            <a:latin typeface="Arial" panose="020B0604020202020204" pitchFamily="34" charset="0"/>
            <a:cs typeface="Arial" panose="020B0604020202020204" pitchFamily="34" charset="0"/>
          </a:endParaRPr>
        </a:p>
      </dgm:t>
    </dgm:pt>
    <dgm:pt modelId="{A8C50846-9D03-4DD3-B9FF-5E43D32E8871}" type="sibTrans" cxnId="{B8E56F75-3B43-4C3B-B520-36EE4BE6E543}">
      <dgm:prSet/>
      <dgm:spPr/>
      <dgm:t>
        <a:bodyPr/>
        <a:lstStyle/>
        <a:p>
          <a:endParaRPr lang="en-GB" sz="1600">
            <a:latin typeface="Arial" panose="020B0604020202020204" pitchFamily="34" charset="0"/>
            <a:cs typeface="Arial" panose="020B0604020202020204" pitchFamily="34" charset="0"/>
          </a:endParaRPr>
        </a:p>
      </dgm:t>
    </dgm:pt>
    <dgm:pt modelId="{A9327F97-A130-4F86-8647-13C88C372F04}">
      <dgm:prSet phldrT="[Text]" custT="1"/>
      <dgm:spPr/>
      <dgm:t>
        <a:bodyPr/>
        <a:lstStyle/>
        <a:p>
          <a:r>
            <a:rPr lang="en-GB" sz="1400" dirty="0" smtClean="0">
              <a:latin typeface="Arial" panose="020B0604020202020204" pitchFamily="34" charset="0"/>
              <a:cs typeface="Arial" panose="020B0604020202020204" pitchFamily="34" charset="0"/>
            </a:rPr>
            <a:t>AHKFTA</a:t>
          </a:r>
          <a:endParaRPr lang="en-GB" sz="1400" dirty="0">
            <a:latin typeface="Arial" panose="020B0604020202020204" pitchFamily="34" charset="0"/>
            <a:cs typeface="Arial" panose="020B0604020202020204" pitchFamily="34" charset="0"/>
          </a:endParaRPr>
        </a:p>
      </dgm:t>
    </dgm:pt>
    <dgm:pt modelId="{F485CEFF-3576-475E-8EC7-497BFD203E7F}" type="parTrans" cxnId="{A3627840-5825-4690-87E9-62F46C875B9A}">
      <dgm:prSet/>
      <dgm:spPr/>
      <dgm:t>
        <a:bodyPr/>
        <a:lstStyle/>
        <a:p>
          <a:endParaRPr lang="en-GB" sz="1600">
            <a:latin typeface="Arial" panose="020B0604020202020204" pitchFamily="34" charset="0"/>
            <a:cs typeface="Arial" panose="020B0604020202020204" pitchFamily="34" charset="0"/>
          </a:endParaRPr>
        </a:p>
      </dgm:t>
    </dgm:pt>
    <dgm:pt modelId="{CF9951F9-9FBF-4A2E-BF78-2FF9B478AC01}" type="sibTrans" cxnId="{A3627840-5825-4690-87E9-62F46C875B9A}">
      <dgm:prSet/>
      <dgm:spPr/>
      <dgm:t>
        <a:bodyPr/>
        <a:lstStyle/>
        <a:p>
          <a:endParaRPr lang="en-GB" sz="1600">
            <a:latin typeface="Arial" panose="020B0604020202020204" pitchFamily="34" charset="0"/>
            <a:cs typeface="Arial" panose="020B0604020202020204" pitchFamily="34" charset="0"/>
          </a:endParaRPr>
        </a:p>
      </dgm:t>
    </dgm:pt>
    <dgm:pt modelId="{9CA28F28-9F89-4717-B5B8-BA35AF6CEE05}">
      <dgm:prSet phldrT="[Text]" custT="1"/>
      <dgm:spPr/>
      <dgm:t>
        <a:bodyPr/>
        <a:lstStyle/>
        <a:p>
          <a:r>
            <a:rPr lang="en-GB" sz="1400" dirty="0" smtClean="0">
              <a:latin typeface="Arial" panose="020B0604020202020204" pitchFamily="34" charset="0"/>
              <a:cs typeface="Arial" panose="020B0604020202020204" pitchFamily="34" charset="0"/>
            </a:rPr>
            <a:t>ASEAN’s other external economic partners</a:t>
          </a:r>
          <a:endParaRPr lang="en-GB" sz="1400" dirty="0">
            <a:latin typeface="Arial" panose="020B0604020202020204" pitchFamily="34" charset="0"/>
            <a:cs typeface="Arial" panose="020B0604020202020204" pitchFamily="34" charset="0"/>
          </a:endParaRPr>
        </a:p>
      </dgm:t>
    </dgm:pt>
    <dgm:pt modelId="{306C792B-118B-4EB6-B4D3-C7618769330D}" type="parTrans" cxnId="{35127F00-DE2C-42A0-92B8-64E6784DAFEA}">
      <dgm:prSet/>
      <dgm:spPr/>
      <dgm:t>
        <a:bodyPr/>
        <a:lstStyle/>
        <a:p>
          <a:endParaRPr lang="en-GB" sz="1600">
            <a:latin typeface="Arial" panose="020B0604020202020204" pitchFamily="34" charset="0"/>
            <a:cs typeface="Arial" panose="020B0604020202020204" pitchFamily="34" charset="0"/>
          </a:endParaRPr>
        </a:p>
      </dgm:t>
    </dgm:pt>
    <dgm:pt modelId="{1B03973F-C371-4623-A09A-E24B24AE98C2}" type="sibTrans" cxnId="{35127F00-DE2C-42A0-92B8-64E6784DAFEA}">
      <dgm:prSet/>
      <dgm:spPr/>
      <dgm:t>
        <a:bodyPr/>
        <a:lstStyle/>
        <a:p>
          <a:endParaRPr lang="en-GB" sz="1600">
            <a:latin typeface="Arial" panose="020B0604020202020204" pitchFamily="34" charset="0"/>
            <a:cs typeface="Arial" panose="020B0604020202020204" pitchFamily="34" charset="0"/>
          </a:endParaRPr>
        </a:p>
      </dgm:t>
    </dgm:pt>
    <dgm:pt modelId="{E6B94635-1CC9-4BA5-B2A0-F0E1644832DA}" type="pres">
      <dgm:prSet presAssocID="{79623709-BE79-43BE-89B9-C6FB5049F0A1}" presName="hierChild1" presStyleCnt="0">
        <dgm:presLayoutVars>
          <dgm:chPref val="1"/>
          <dgm:dir/>
          <dgm:animOne val="branch"/>
          <dgm:animLvl val="lvl"/>
          <dgm:resizeHandles/>
        </dgm:presLayoutVars>
      </dgm:prSet>
      <dgm:spPr/>
      <dgm:t>
        <a:bodyPr/>
        <a:lstStyle/>
        <a:p>
          <a:endParaRPr lang="en-GB"/>
        </a:p>
      </dgm:t>
    </dgm:pt>
    <dgm:pt modelId="{E18DEC96-74AB-4E51-B1A2-0E09EC867A37}" type="pres">
      <dgm:prSet presAssocID="{CB840399-032D-4185-AC4C-3003BCD3641E}" presName="hierRoot1" presStyleCnt="0"/>
      <dgm:spPr/>
    </dgm:pt>
    <dgm:pt modelId="{86B0D2AF-ECF7-4F62-8545-E7A8663CCE12}" type="pres">
      <dgm:prSet presAssocID="{CB840399-032D-4185-AC4C-3003BCD3641E}" presName="composite" presStyleCnt="0"/>
      <dgm:spPr/>
    </dgm:pt>
    <dgm:pt modelId="{03C83D74-2A67-4AF2-AE7C-8112A81FFF18}" type="pres">
      <dgm:prSet presAssocID="{CB840399-032D-4185-AC4C-3003BCD3641E}" presName="background" presStyleLbl="node0" presStyleIdx="0" presStyleCnt="1"/>
      <dgm:spPr/>
    </dgm:pt>
    <dgm:pt modelId="{811BD136-E3C1-483B-9A06-15C3B2A28C80}" type="pres">
      <dgm:prSet presAssocID="{CB840399-032D-4185-AC4C-3003BCD3641E}" presName="text" presStyleLbl="fgAcc0" presStyleIdx="0" presStyleCnt="1" custScaleX="299488" custScaleY="96569">
        <dgm:presLayoutVars>
          <dgm:chPref val="3"/>
        </dgm:presLayoutVars>
      </dgm:prSet>
      <dgm:spPr/>
      <dgm:t>
        <a:bodyPr/>
        <a:lstStyle/>
        <a:p>
          <a:endParaRPr lang="en-GB"/>
        </a:p>
      </dgm:t>
    </dgm:pt>
    <dgm:pt modelId="{8BCBF359-B304-4132-B7DA-2F61EAF69B61}" type="pres">
      <dgm:prSet presAssocID="{CB840399-032D-4185-AC4C-3003BCD3641E}" presName="hierChild2" presStyleCnt="0"/>
      <dgm:spPr/>
    </dgm:pt>
    <dgm:pt modelId="{6EEC6A7A-BCE6-465C-9B8A-8BE72799ECB2}" type="pres">
      <dgm:prSet presAssocID="{3AFBC4AD-B775-4C09-BC99-2E8332BDDB5F}" presName="Name10" presStyleLbl="parChTrans1D2" presStyleIdx="0" presStyleCnt="8"/>
      <dgm:spPr/>
      <dgm:t>
        <a:bodyPr/>
        <a:lstStyle/>
        <a:p>
          <a:endParaRPr lang="en-GB"/>
        </a:p>
      </dgm:t>
    </dgm:pt>
    <dgm:pt modelId="{F0F12094-C461-4CF3-81A8-9CD025574044}" type="pres">
      <dgm:prSet presAssocID="{F5D270E9-81DB-4347-B380-2230B95427CA}" presName="hierRoot2" presStyleCnt="0"/>
      <dgm:spPr/>
    </dgm:pt>
    <dgm:pt modelId="{36586384-799F-4F22-813C-D858717F7C4D}" type="pres">
      <dgm:prSet presAssocID="{F5D270E9-81DB-4347-B380-2230B95427CA}" presName="composite2" presStyleCnt="0"/>
      <dgm:spPr/>
    </dgm:pt>
    <dgm:pt modelId="{0046F57C-3517-408A-9A7C-893CF2D6718A}" type="pres">
      <dgm:prSet presAssocID="{F5D270E9-81DB-4347-B380-2230B95427CA}" presName="background2" presStyleLbl="node2" presStyleIdx="0" presStyleCnt="8"/>
      <dgm:spPr/>
    </dgm:pt>
    <dgm:pt modelId="{7E8064EC-E9DF-446A-A55E-89B42FC290BD}" type="pres">
      <dgm:prSet presAssocID="{F5D270E9-81DB-4347-B380-2230B95427CA}" presName="text2" presStyleLbl="fgAcc2" presStyleIdx="0" presStyleCnt="8">
        <dgm:presLayoutVars>
          <dgm:chPref val="3"/>
        </dgm:presLayoutVars>
      </dgm:prSet>
      <dgm:spPr/>
      <dgm:t>
        <a:bodyPr/>
        <a:lstStyle/>
        <a:p>
          <a:endParaRPr lang="en-GB"/>
        </a:p>
      </dgm:t>
    </dgm:pt>
    <dgm:pt modelId="{4E15756E-0D51-4DE7-8C61-E801AE02EBAB}" type="pres">
      <dgm:prSet presAssocID="{F5D270E9-81DB-4347-B380-2230B95427CA}" presName="hierChild3" presStyleCnt="0"/>
      <dgm:spPr/>
    </dgm:pt>
    <dgm:pt modelId="{3DACB2CF-DEBD-4AC1-B8D3-28EE3E9AD172}" type="pres">
      <dgm:prSet presAssocID="{00523B43-D88B-4071-A3FC-C767B918860E}" presName="Name10" presStyleLbl="parChTrans1D2" presStyleIdx="1" presStyleCnt="8"/>
      <dgm:spPr/>
      <dgm:t>
        <a:bodyPr/>
        <a:lstStyle/>
        <a:p>
          <a:endParaRPr lang="en-GB"/>
        </a:p>
      </dgm:t>
    </dgm:pt>
    <dgm:pt modelId="{608A65C4-4B79-4767-804E-8EC9F8B2A8EF}" type="pres">
      <dgm:prSet presAssocID="{D6BA2099-9424-4AFF-B629-D22C00D1E57C}" presName="hierRoot2" presStyleCnt="0"/>
      <dgm:spPr/>
    </dgm:pt>
    <dgm:pt modelId="{7CDFA141-7FFD-4A21-852D-40358D5F84A5}" type="pres">
      <dgm:prSet presAssocID="{D6BA2099-9424-4AFF-B629-D22C00D1E57C}" presName="composite2" presStyleCnt="0"/>
      <dgm:spPr/>
    </dgm:pt>
    <dgm:pt modelId="{68FCE3F9-9450-4D7A-AD2D-8099CE3E8EDF}" type="pres">
      <dgm:prSet presAssocID="{D6BA2099-9424-4AFF-B629-D22C00D1E57C}" presName="background2" presStyleLbl="node2" presStyleIdx="1" presStyleCnt="8"/>
      <dgm:spPr/>
    </dgm:pt>
    <dgm:pt modelId="{4F234695-10E6-4293-95A1-D5C68167BAD8}" type="pres">
      <dgm:prSet presAssocID="{D6BA2099-9424-4AFF-B629-D22C00D1E57C}" presName="text2" presStyleLbl="fgAcc2" presStyleIdx="1" presStyleCnt="8">
        <dgm:presLayoutVars>
          <dgm:chPref val="3"/>
        </dgm:presLayoutVars>
      </dgm:prSet>
      <dgm:spPr/>
      <dgm:t>
        <a:bodyPr/>
        <a:lstStyle/>
        <a:p>
          <a:endParaRPr lang="en-GB"/>
        </a:p>
      </dgm:t>
    </dgm:pt>
    <dgm:pt modelId="{F965781C-58F7-4CF4-86A0-9B43263619E5}" type="pres">
      <dgm:prSet presAssocID="{D6BA2099-9424-4AFF-B629-D22C00D1E57C}" presName="hierChild3" presStyleCnt="0"/>
      <dgm:spPr/>
    </dgm:pt>
    <dgm:pt modelId="{5836FA93-C0FE-480C-A108-B44AE606B0F2}" type="pres">
      <dgm:prSet presAssocID="{9389DF62-88E7-41D2-880E-9D049439FE8B}" presName="Name10" presStyleLbl="parChTrans1D2" presStyleIdx="2" presStyleCnt="8"/>
      <dgm:spPr/>
      <dgm:t>
        <a:bodyPr/>
        <a:lstStyle/>
        <a:p>
          <a:endParaRPr lang="en-GB"/>
        </a:p>
      </dgm:t>
    </dgm:pt>
    <dgm:pt modelId="{006B5938-0FC6-4CB6-A33E-5087BF2C5013}" type="pres">
      <dgm:prSet presAssocID="{72B3DD23-0C38-4D9D-ACF7-8B507AC8CFAA}" presName="hierRoot2" presStyleCnt="0"/>
      <dgm:spPr/>
    </dgm:pt>
    <dgm:pt modelId="{0CF9C62A-1A03-4753-982E-1A6D3545797E}" type="pres">
      <dgm:prSet presAssocID="{72B3DD23-0C38-4D9D-ACF7-8B507AC8CFAA}" presName="composite2" presStyleCnt="0"/>
      <dgm:spPr/>
    </dgm:pt>
    <dgm:pt modelId="{4CCB7832-20B4-47C7-9CFE-1A6E198E5C86}" type="pres">
      <dgm:prSet presAssocID="{72B3DD23-0C38-4D9D-ACF7-8B507AC8CFAA}" presName="background2" presStyleLbl="node2" presStyleIdx="2" presStyleCnt="8"/>
      <dgm:spPr/>
    </dgm:pt>
    <dgm:pt modelId="{A7791501-B7A7-47A1-A878-3B5EF3E02EBE}" type="pres">
      <dgm:prSet presAssocID="{72B3DD23-0C38-4D9D-ACF7-8B507AC8CFAA}" presName="text2" presStyleLbl="fgAcc2" presStyleIdx="2" presStyleCnt="8">
        <dgm:presLayoutVars>
          <dgm:chPref val="3"/>
        </dgm:presLayoutVars>
      </dgm:prSet>
      <dgm:spPr/>
      <dgm:t>
        <a:bodyPr/>
        <a:lstStyle/>
        <a:p>
          <a:endParaRPr lang="en-GB"/>
        </a:p>
      </dgm:t>
    </dgm:pt>
    <dgm:pt modelId="{B72906B7-0CEF-4AC9-94D8-1CE022B947A4}" type="pres">
      <dgm:prSet presAssocID="{72B3DD23-0C38-4D9D-ACF7-8B507AC8CFAA}" presName="hierChild3" presStyleCnt="0"/>
      <dgm:spPr/>
    </dgm:pt>
    <dgm:pt modelId="{C2B31255-D82C-404C-8ED7-EE2DB3554654}" type="pres">
      <dgm:prSet presAssocID="{23EE7A6B-2428-4235-912F-447F002E452D}" presName="Name10" presStyleLbl="parChTrans1D2" presStyleIdx="3" presStyleCnt="8"/>
      <dgm:spPr/>
      <dgm:t>
        <a:bodyPr/>
        <a:lstStyle/>
        <a:p>
          <a:endParaRPr lang="en-GB"/>
        </a:p>
      </dgm:t>
    </dgm:pt>
    <dgm:pt modelId="{A8665FEE-47F5-4C0F-BD02-3A272334584D}" type="pres">
      <dgm:prSet presAssocID="{0540A43C-8A1F-4EE7-8C99-D77AC9E9744A}" presName="hierRoot2" presStyleCnt="0"/>
      <dgm:spPr/>
    </dgm:pt>
    <dgm:pt modelId="{02D33812-F444-43D5-8642-09B303DAD530}" type="pres">
      <dgm:prSet presAssocID="{0540A43C-8A1F-4EE7-8C99-D77AC9E9744A}" presName="composite2" presStyleCnt="0"/>
      <dgm:spPr/>
    </dgm:pt>
    <dgm:pt modelId="{6A92C010-6320-4F27-8851-08371C449F1A}" type="pres">
      <dgm:prSet presAssocID="{0540A43C-8A1F-4EE7-8C99-D77AC9E9744A}" presName="background2" presStyleLbl="node2" presStyleIdx="3" presStyleCnt="8"/>
      <dgm:spPr/>
    </dgm:pt>
    <dgm:pt modelId="{03C85A54-8F0A-4292-B6D5-04010C7C808A}" type="pres">
      <dgm:prSet presAssocID="{0540A43C-8A1F-4EE7-8C99-D77AC9E9744A}" presName="text2" presStyleLbl="fgAcc2" presStyleIdx="3" presStyleCnt="8">
        <dgm:presLayoutVars>
          <dgm:chPref val="3"/>
        </dgm:presLayoutVars>
      </dgm:prSet>
      <dgm:spPr/>
      <dgm:t>
        <a:bodyPr/>
        <a:lstStyle/>
        <a:p>
          <a:endParaRPr lang="en-GB"/>
        </a:p>
      </dgm:t>
    </dgm:pt>
    <dgm:pt modelId="{6E509B62-FF8D-48C7-B03C-C7418CDC4198}" type="pres">
      <dgm:prSet presAssocID="{0540A43C-8A1F-4EE7-8C99-D77AC9E9744A}" presName="hierChild3" presStyleCnt="0"/>
      <dgm:spPr/>
    </dgm:pt>
    <dgm:pt modelId="{84816DBB-FCAD-41A0-8094-D7380732B2A4}" type="pres">
      <dgm:prSet presAssocID="{08D353A5-B738-47E5-9B3E-08431DAB30CB}" presName="Name10" presStyleLbl="parChTrans1D2" presStyleIdx="4" presStyleCnt="8"/>
      <dgm:spPr/>
      <dgm:t>
        <a:bodyPr/>
        <a:lstStyle/>
        <a:p>
          <a:endParaRPr lang="en-GB"/>
        </a:p>
      </dgm:t>
    </dgm:pt>
    <dgm:pt modelId="{15160B93-C66E-4F8F-A106-414479D21777}" type="pres">
      <dgm:prSet presAssocID="{62419CE8-CED2-428B-A85C-6EB2C7694E09}" presName="hierRoot2" presStyleCnt="0"/>
      <dgm:spPr/>
    </dgm:pt>
    <dgm:pt modelId="{AE127D0A-A089-4F72-8B72-B51D9B910C15}" type="pres">
      <dgm:prSet presAssocID="{62419CE8-CED2-428B-A85C-6EB2C7694E09}" presName="composite2" presStyleCnt="0"/>
      <dgm:spPr/>
    </dgm:pt>
    <dgm:pt modelId="{F70C2BEF-422F-4614-86E1-BDD0AB773EF3}" type="pres">
      <dgm:prSet presAssocID="{62419CE8-CED2-428B-A85C-6EB2C7694E09}" presName="background2" presStyleLbl="node2" presStyleIdx="4" presStyleCnt="8"/>
      <dgm:spPr/>
    </dgm:pt>
    <dgm:pt modelId="{09A59885-7368-4C76-A70F-C58AE29FF44A}" type="pres">
      <dgm:prSet presAssocID="{62419CE8-CED2-428B-A85C-6EB2C7694E09}" presName="text2" presStyleLbl="fgAcc2" presStyleIdx="4" presStyleCnt="8">
        <dgm:presLayoutVars>
          <dgm:chPref val="3"/>
        </dgm:presLayoutVars>
      </dgm:prSet>
      <dgm:spPr/>
      <dgm:t>
        <a:bodyPr/>
        <a:lstStyle/>
        <a:p>
          <a:endParaRPr lang="en-GB"/>
        </a:p>
      </dgm:t>
    </dgm:pt>
    <dgm:pt modelId="{F4FCA21B-7A21-4046-906F-39838A89EEF8}" type="pres">
      <dgm:prSet presAssocID="{62419CE8-CED2-428B-A85C-6EB2C7694E09}" presName="hierChild3" presStyleCnt="0"/>
      <dgm:spPr/>
    </dgm:pt>
    <dgm:pt modelId="{26248CE6-558C-4C90-9A7C-A28ED66ED893}" type="pres">
      <dgm:prSet presAssocID="{99B259B0-46E6-474C-ABAA-EA44247B0E07}" presName="Name10" presStyleLbl="parChTrans1D2" presStyleIdx="5" presStyleCnt="8"/>
      <dgm:spPr/>
      <dgm:t>
        <a:bodyPr/>
        <a:lstStyle/>
        <a:p>
          <a:endParaRPr lang="en-GB"/>
        </a:p>
      </dgm:t>
    </dgm:pt>
    <dgm:pt modelId="{33B2E70C-BDFA-4AA4-B6B2-22EA46003308}" type="pres">
      <dgm:prSet presAssocID="{8E3909FB-7BA4-4562-B61F-6E3ADB9F1CE7}" presName="hierRoot2" presStyleCnt="0"/>
      <dgm:spPr/>
    </dgm:pt>
    <dgm:pt modelId="{E14F602F-5EA6-401C-8919-A076BB4F1BC5}" type="pres">
      <dgm:prSet presAssocID="{8E3909FB-7BA4-4562-B61F-6E3ADB9F1CE7}" presName="composite2" presStyleCnt="0"/>
      <dgm:spPr/>
    </dgm:pt>
    <dgm:pt modelId="{A372D4D6-C6B0-4624-BD94-19B177DEC445}" type="pres">
      <dgm:prSet presAssocID="{8E3909FB-7BA4-4562-B61F-6E3ADB9F1CE7}" presName="background2" presStyleLbl="node2" presStyleIdx="5" presStyleCnt="8"/>
      <dgm:spPr/>
    </dgm:pt>
    <dgm:pt modelId="{9F6EB738-F715-4292-85FF-6B1B3D3A99DA}" type="pres">
      <dgm:prSet presAssocID="{8E3909FB-7BA4-4562-B61F-6E3ADB9F1CE7}" presName="text2" presStyleLbl="fgAcc2" presStyleIdx="5" presStyleCnt="8" custScaleX="110989">
        <dgm:presLayoutVars>
          <dgm:chPref val="3"/>
        </dgm:presLayoutVars>
      </dgm:prSet>
      <dgm:spPr/>
      <dgm:t>
        <a:bodyPr/>
        <a:lstStyle/>
        <a:p>
          <a:endParaRPr lang="en-GB"/>
        </a:p>
      </dgm:t>
    </dgm:pt>
    <dgm:pt modelId="{8699B36E-3796-45CB-A7D8-78B64A75F6BA}" type="pres">
      <dgm:prSet presAssocID="{8E3909FB-7BA4-4562-B61F-6E3ADB9F1CE7}" presName="hierChild3" presStyleCnt="0"/>
      <dgm:spPr/>
    </dgm:pt>
    <dgm:pt modelId="{6C7600D6-3C5A-473C-8EEF-8ACDD9469E2D}" type="pres">
      <dgm:prSet presAssocID="{F485CEFF-3576-475E-8EC7-497BFD203E7F}" presName="Name10" presStyleLbl="parChTrans1D2" presStyleIdx="6" presStyleCnt="8"/>
      <dgm:spPr/>
      <dgm:t>
        <a:bodyPr/>
        <a:lstStyle/>
        <a:p>
          <a:endParaRPr lang="en-GB"/>
        </a:p>
      </dgm:t>
    </dgm:pt>
    <dgm:pt modelId="{C774A374-1285-4647-BC28-04B4D6F033A7}" type="pres">
      <dgm:prSet presAssocID="{A9327F97-A130-4F86-8647-13C88C372F04}" presName="hierRoot2" presStyleCnt="0"/>
      <dgm:spPr/>
    </dgm:pt>
    <dgm:pt modelId="{C903A610-6849-43E3-B7A3-A467D2A0AC40}" type="pres">
      <dgm:prSet presAssocID="{A9327F97-A130-4F86-8647-13C88C372F04}" presName="composite2" presStyleCnt="0"/>
      <dgm:spPr/>
    </dgm:pt>
    <dgm:pt modelId="{DAF5AD08-2836-4A33-9827-21FD908CBD57}" type="pres">
      <dgm:prSet presAssocID="{A9327F97-A130-4F86-8647-13C88C372F04}" presName="background2" presStyleLbl="node2" presStyleIdx="6" presStyleCnt="8"/>
      <dgm:spPr/>
    </dgm:pt>
    <dgm:pt modelId="{E70494BD-F109-44FE-AFA2-E9CB8538159D}" type="pres">
      <dgm:prSet presAssocID="{A9327F97-A130-4F86-8647-13C88C372F04}" presName="text2" presStyleLbl="fgAcc2" presStyleIdx="6" presStyleCnt="8">
        <dgm:presLayoutVars>
          <dgm:chPref val="3"/>
        </dgm:presLayoutVars>
      </dgm:prSet>
      <dgm:spPr/>
      <dgm:t>
        <a:bodyPr/>
        <a:lstStyle/>
        <a:p>
          <a:endParaRPr lang="en-GB"/>
        </a:p>
      </dgm:t>
    </dgm:pt>
    <dgm:pt modelId="{6EC5CCD3-3E10-4103-97FD-86A20B7847C4}" type="pres">
      <dgm:prSet presAssocID="{A9327F97-A130-4F86-8647-13C88C372F04}" presName="hierChild3" presStyleCnt="0"/>
      <dgm:spPr/>
    </dgm:pt>
    <dgm:pt modelId="{1F2E1BD2-C8F5-48C8-9FD8-0243D6749BC6}" type="pres">
      <dgm:prSet presAssocID="{306C792B-118B-4EB6-B4D3-C7618769330D}" presName="Name10" presStyleLbl="parChTrans1D2" presStyleIdx="7" presStyleCnt="8"/>
      <dgm:spPr/>
      <dgm:t>
        <a:bodyPr/>
        <a:lstStyle/>
        <a:p>
          <a:endParaRPr lang="en-GB"/>
        </a:p>
      </dgm:t>
    </dgm:pt>
    <dgm:pt modelId="{F9D4322F-316E-4F03-8686-53006EED9AFD}" type="pres">
      <dgm:prSet presAssocID="{9CA28F28-9F89-4717-B5B8-BA35AF6CEE05}" presName="hierRoot2" presStyleCnt="0"/>
      <dgm:spPr/>
    </dgm:pt>
    <dgm:pt modelId="{CDE5DF46-050F-4B91-A30E-5F254BCCEF82}" type="pres">
      <dgm:prSet presAssocID="{9CA28F28-9F89-4717-B5B8-BA35AF6CEE05}" presName="composite2" presStyleCnt="0"/>
      <dgm:spPr/>
    </dgm:pt>
    <dgm:pt modelId="{C30E0514-D7DD-45A2-B651-EC6138BDA715}" type="pres">
      <dgm:prSet presAssocID="{9CA28F28-9F89-4717-B5B8-BA35AF6CEE05}" presName="background2" presStyleLbl="node2" presStyleIdx="7" presStyleCnt="8"/>
      <dgm:spPr/>
    </dgm:pt>
    <dgm:pt modelId="{8FA34BD6-757C-4B9B-A0AD-3C16C3235B8F}" type="pres">
      <dgm:prSet presAssocID="{9CA28F28-9F89-4717-B5B8-BA35AF6CEE05}" presName="text2" presStyleLbl="fgAcc2" presStyleIdx="7" presStyleCnt="8" custScaleX="112356" custScaleY="311506">
        <dgm:presLayoutVars>
          <dgm:chPref val="3"/>
        </dgm:presLayoutVars>
      </dgm:prSet>
      <dgm:spPr/>
      <dgm:t>
        <a:bodyPr/>
        <a:lstStyle/>
        <a:p>
          <a:endParaRPr lang="en-GB"/>
        </a:p>
      </dgm:t>
    </dgm:pt>
    <dgm:pt modelId="{80407A3E-1006-47C7-888F-8FB7121BACFB}" type="pres">
      <dgm:prSet presAssocID="{9CA28F28-9F89-4717-B5B8-BA35AF6CEE05}" presName="hierChild3" presStyleCnt="0"/>
      <dgm:spPr/>
    </dgm:pt>
  </dgm:ptLst>
  <dgm:cxnLst>
    <dgm:cxn modelId="{976F771F-9900-4D6D-9329-1737969C51E1}" type="presOf" srcId="{08D353A5-B738-47E5-9B3E-08431DAB30CB}" destId="{84816DBB-FCAD-41A0-8094-D7380732B2A4}" srcOrd="0" destOrd="0" presId="urn:microsoft.com/office/officeart/2005/8/layout/hierarchy1"/>
    <dgm:cxn modelId="{9BF80055-291C-4A08-BBE4-E056F5C2E2CB}" srcId="{79623709-BE79-43BE-89B9-C6FB5049F0A1}" destId="{CB840399-032D-4185-AC4C-3003BCD3641E}" srcOrd="0" destOrd="0" parTransId="{E19A2451-3530-4D4D-9C1F-0F827561DDC5}" sibTransId="{D05B4675-DF5D-42F5-97C7-6B5AC122260E}"/>
    <dgm:cxn modelId="{CD7BDBDF-3CE6-46FF-8815-180467D22AC6}" type="presOf" srcId="{0540A43C-8A1F-4EE7-8C99-D77AC9E9744A}" destId="{03C85A54-8F0A-4292-B6D5-04010C7C808A}" srcOrd="0" destOrd="0" presId="urn:microsoft.com/office/officeart/2005/8/layout/hierarchy1"/>
    <dgm:cxn modelId="{2A1E0F36-AD6B-43D6-8AD3-C5B54A3F8C83}" type="presOf" srcId="{79623709-BE79-43BE-89B9-C6FB5049F0A1}" destId="{E6B94635-1CC9-4BA5-B2A0-F0E1644832DA}" srcOrd="0" destOrd="0" presId="urn:microsoft.com/office/officeart/2005/8/layout/hierarchy1"/>
    <dgm:cxn modelId="{7E3F7851-81FD-4D8A-83F4-5439CB53A068}" type="presOf" srcId="{62419CE8-CED2-428B-A85C-6EB2C7694E09}" destId="{09A59885-7368-4C76-A70F-C58AE29FF44A}" srcOrd="0" destOrd="0" presId="urn:microsoft.com/office/officeart/2005/8/layout/hierarchy1"/>
    <dgm:cxn modelId="{A3627840-5825-4690-87E9-62F46C875B9A}" srcId="{CB840399-032D-4185-AC4C-3003BCD3641E}" destId="{A9327F97-A130-4F86-8647-13C88C372F04}" srcOrd="6" destOrd="0" parTransId="{F485CEFF-3576-475E-8EC7-497BFD203E7F}" sibTransId="{CF9951F9-9FBF-4A2E-BF78-2FF9B478AC01}"/>
    <dgm:cxn modelId="{2A5FC9D9-B31C-43A2-AD98-AD3778D9B152}" type="presOf" srcId="{3AFBC4AD-B775-4C09-BC99-2E8332BDDB5F}" destId="{6EEC6A7A-BCE6-465C-9B8A-8BE72799ECB2}" srcOrd="0" destOrd="0" presId="urn:microsoft.com/office/officeart/2005/8/layout/hierarchy1"/>
    <dgm:cxn modelId="{35127F00-DE2C-42A0-92B8-64E6784DAFEA}" srcId="{CB840399-032D-4185-AC4C-3003BCD3641E}" destId="{9CA28F28-9F89-4717-B5B8-BA35AF6CEE05}" srcOrd="7" destOrd="0" parTransId="{306C792B-118B-4EB6-B4D3-C7618769330D}" sibTransId="{1B03973F-C371-4623-A09A-E24B24AE98C2}"/>
    <dgm:cxn modelId="{37AE388B-A9E7-4088-A45B-C2FE5377DD13}" type="presOf" srcId="{00523B43-D88B-4071-A3FC-C767B918860E}" destId="{3DACB2CF-DEBD-4AC1-B8D3-28EE3E9AD172}" srcOrd="0" destOrd="0" presId="urn:microsoft.com/office/officeart/2005/8/layout/hierarchy1"/>
    <dgm:cxn modelId="{FCC5D9D1-DC16-40FF-A09D-99DFA5F8081F}" type="presOf" srcId="{9389DF62-88E7-41D2-880E-9D049439FE8B}" destId="{5836FA93-C0FE-480C-A108-B44AE606B0F2}" srcOrd="0" destOrd="0" presId="urn:microsoft.com/office/officeart/2005/8/layout/hierarchy1"/>
    <dgm:cxn modelId="{D75F18A1-9DB4-4ADF-A3E4-584FC2659223}" type="presOf" srcId="{D6BA2099-9424-4AFF-B629-D22C00D1E57C}" destId="{4F234695-10E6-4293-95A1-D5C68167BAD8}" srcOrd="0" destOrd="0" presId="urn:microsoft.com/office/officeart/2005/8/layout/hierarchy1"/>
    <dgm:cxn modelId="{7FD3DC29-4303-42FA-B69B-6BD90C7F0B44}" type="presOf" srcId="{F5D270E9-81DB-4347-B380-2230B95427CA}" destId="{7E8064EC-E9DF-446A-A55E-89B42FC290BD}" srcOrd="0" destOrd="0" presId="urn:microsoft.com/office/officeart/2005/8/layout/hierarchy1"/>
    <dgm:cxn modelId="{441E4AD5-6EF8-4096-B55B-F5A743D05AEA}" type="presOf" srcId="{CB840399-032D-4185-AC4C-3003BCD3641E}" destId="{811BD136-E3C1-483B-9A06-15C3B2A28C80}" srcOrd="0" destOrd="0" presId="urn:microsoft.com/office/officeart/2005/8/layout/hierarchy1"/>
    <dgm:cxn modelId="{B8E56F75-3B43-4C3B-B520-36EE4BE6E543}" srcId="{CB840399-032D-4185-AC4C-3003BCD3641E}" destId="{8E3909FB-7BA4-4562-B61F-6E3ADB9F1CE7}" srcOrd="5" destOrd="0" parTransId="{99B259B0-46E6-474C-ABAA-EA44247B0E07}" sibTransId="{A8C50846-9D03-4DD3-B9FF-5E43D32E8871}"/>
    <dgm:cxn modelId="{028E7275-6486-4352-A7C4-37CD1F9BDD9E}" type="presOf" srcId="{9CA28F28-9F89-4717-B5B8-BA35AF6CEE05}" destId="{8FA34BD6-757C-4B9B-A0AD-3C16C3235B8F}" srcOrd="0" destOrd="0" presId="urn:microsoft.com/office/officeart/2005/8/layout/hierarchy1"/>
    <dgm:cxn modelId="{FE793B1F-CDC8-4102-AD54-54D7CD668F69}" type="presOf" srcId="{72B3DD23-0C38-4D9D-ACF7-8B507AC8CFAA}" destId="{A7791501-B7A7-47A1-A878-3B5EF3E02EBE}" srcOrd="0" destOrd="0" presId="urn:microsoft.com/office/officeart/2005/8/layout/hierarchy1"/>
    <dgm:cxn modelId="{A838C509-FE09-47FD-8105-A825AE40DA71}" srcId="{CB840399-032D-4185-AC4C-3003BCD3641E}" destId="{62419CE8-CED2-428B-A85C-6EB2C7694E09}" srcOrd="4" destOrd="0" parTransId="{08D353A5-B738-47E5-9B3E-08431DAB30CB}" sibTransId="{A57BFC7C-E0C7-4C4D-886C-9CAD1D9BE6DF}"/>
    <dgm:cxn modelId="{A2ACA5BB-7521-446A-A089-F09EA4A9C071}" srcId="{CB840399-032D-4185-AC4C-3003BCD3641E}" destId="{72B3DD23-0C38-4D9D-ACF7-8B507AC8CFAA}" srcOrd="2" destOrd="0" parTransId="{9389DF62-88E7-41D2-880E-9D049439FE8B}" sibTransId="{D13CCB08-F72C-445C-B5DA-74205563F567}"/>
    <dgm:cxn modelId="{FEF69F24-26EF-470A-99B0-20810440B61F}" srcId="{CB840399-032D-4185-AC4C-3003BCD3641E}" destId="{D6BA2099-9424-4AFF-B629-D22C00D1E57C}" srcOrd="1" destOrd="0" parTransId="{00523B43-D88B-4071-A3FC-C767B918860E}" sibTransId="{AD64B7BF-5315-4F8E-93A8-B3050560FAE5}"/>
    <dgm:cxn modelId="{2F1F6B2B-F1E9-48A0-BF84-1522841D5F49}" type="presOf" srcId="{23EE7A6B-2428-4235-912F-447F002E452D}" destId="{C2B31255-D82C-404C-8ED7-EE2DB3554654}" srcOrd="0" destOrd="0" presId="urn:microsoft.com/office/officeart/2005/8/layout/hierarchy1"/>
    <dgm:cxn modelId="{F289B909-8279-4743-9EF0-BD92B4963D07}" type="presOf" srcId="{306C792B-118B-4EB6-B4D3-C7618769330D}" destId="{1F2E1BD2-C8F5-48C8-9FD8-0243D6749BC6}" srcOrd="0" destOrd="0" presId="urn:microsoft.com/office/officeart/2005/8/layout/hierarchy1"/>
    <dgm:cxn modelId="{0B091834-B103-497D-8B61-86EE828E80CA}" type="presOf" srcId="{F485CEFF-3576-475E-8EC7-497BFD203E7F}" destId="{6C7600D6-3C5A-473C-8EEF-8ACDD9469E2D}" srcOrd="0" destOrd="0" presId="urn:microsoft.com/office/officeart/2005/8/layout/hierarchy1"/>
    <dgm:cxn modelId="{7F883FC0-4BFA-4F9F-ACC6-741AF7813381}" srcId="{CB840399-032D-4185-AC4C-3003BCD3641E}" destId="{F5D270E9-81DB-4347-B380-2230B95427CA}" srcOrd="0" destOrd="0" parTransId="{3AFBC4AD-B775-4C09-BC99-2E8332BDDB5F}" sibTransId="{FCF34A2F-1CAA-4045-B11B-2F3ABBA729B7}"/>
    <dgm:cxn modelId="{9929176F-4243-4C00-AC53-3E7DC5B781F3}" type="presOf" srcId="{8E3909FB-7BA4-4562-B61F-6E3ADB9F1CE7}" destId="{9F6EB738-F715-4292-85FF-6B1B3D3A99DA}" srcOrd="0" destOrd="0" presId="urn:microsoft.com/office/officeart/2005/8/layout/hierarchy1"/>
    <dgm:cxn modelId="{867E6B42-BC66-48D7-81A7-60A93D4EA07C}" type="presOf" srcId="{99B259B0-46E6-474C-ABAA-EA44247B0E07}" destId="{26248CE6-558C-4C90-9A7C-A28ED66ED893}" srcOrd="0" destOrd="0" presId="urn:microsoft.com/office/officeart/2005/8/layout/hierarchy1"/>
    <dgm:cxn modelId="{81772EDB-A874-4F8A-8007-71955F392DDC}" srcId="{CB840399-032D-4185-AC4C-3003BCD3641E}" destId="{0540A43C-8A1F-4EE7-8C99-D77AC9E9744A}" srcOrd="3" destOrd="0" parTransId="{23EE7A6B-2428-4235-912F-447F002E452D}" sibTransId="{80F0FFBA-6DAE-41E5-B198-F3ADB85133DB}"/>
    <dgm:cxn modelId="{9377CB03-ED8A-431D-8A09-B2CB1FB19DD4}" type="presOf" srcId="{A9327F97-A130-4F86-8647-13C88C372F04}" destId="{E70494BD-F109-44FE-AFA2-E9CB8538159D}" srcOrd="0" destOrd="0" presId="urn:microsoft.com/office/officeart/2005/8/layout/hierarchy1"/>
    <dgm:cxn modelId="{5F43CFC0-7D5B-402F-9624-06E78F079064}" type="presParOf" srcId="{E6B94635-1CC9-4BA5-B2A0-F0E1644832DA}" destId="{E18DEC96-74AB-4E51-B1A2-0E09EC867A37}" srcOrd="0" destOrd="0" presId="urn:microsoft.com/office/officeart/2005/8/layout/hierarchy1"/>
    <dgm:cxn modelId="{A99B8874-689D-446D-A984-610164F4CFFE}" type="presParOf" srcId="{E18DEC96-74AB-4E51-B1A2-0E09EC867A37}" destId="{86B0D2AF-ECF7-4F62-8545-E7A8663CCE12}" srcOrd="0" destOrd="0" presId="urn:microsoft.com/office/officeart/2005/8/layout/hierarchy1"/>
    <dgm:cxn modelId="{5CEB267E-75A0-4343-9651-8652B91221BD}" type="presParOf" srcId="{86B0D2AF-ECF7-4F62-8545-E7A8663CCE12}" destId="{03C83D74-2A67-4AF2-AE7C-8112A81FFF18}" srcOrd="0" destOrd="0" presId="urn:microsoft.com/office/officeart/2005/8/layout/hierarchy1"/>
    <dgm:cxn modelId="{6B07511C-F82E-401E-928E-1A70A789605B}" type="presParOf" srcId="{86B0D2AF-ECF7-4F62-8545-E7A8663CCE12}" destId="{811BD136-E3C1-483B-9A06-15C3B2A28C80}" srcOrd="1" destOrd="0" presId="urn:microsoft.com/office/officeart/2005/8/layout/hierarchy1"/>
    <dgm:cxn modelId="{8D537403-0D42-4861-8DE2-C177A975BC6F}" type="presParOf" srcId="{E18DEC96-74AB-4E51-B1A2-0E09EC867A37}" destId="{8BCBF359-B304-4132-B7DA-2F61EAF69B61}" srcOrd="1" destOrd="0" presId="urn:microsoft.com/office/officeart/2005/8/layout/hierarchy1"/>
    <dgm:cxn modelId="{33B87F81-984D-4FAD-AC5D-15D2B26B3D53}" type="presParOf" srcId="{8BCBF359-B304-4132-B7DA-2F61EAF69B61}" destId="{6EEC6A7A-BCE6-465C-9B8A-8BE72799ECB2}" srcOrd="0" destOrd="0" presId="urn:microsoft.com/office/officeart/2005/8/layout/hierarchy1"/>
    <dgm:cxn modelId="{FAA26932-418D-4884-AC18-77E3FACBD214}" type="presParOf" srcId="{8BCBF359-B304-4132-B7DA-2F61EAF69B61}" destId="{F0F12094-C461-4CF3-81A8-9CD025574044}" srcOrd="1" destOrd="0" presId="urn:microsoft.com/office/officeart/2005/8/layout/hierarchy1"/>
    <dgm:cxn modelId="{B959269D-320A-44EE-9F33-56237B5624B5}" type="presParOf" srcId="{F0F12094-C461-4CF3-81A8-9CD025574044}" destId="{36586384-799F-4F22-813C-D858717F7C4D}" srcOrd="0" destOrd="0" presId="urn:microsoft.com/office/officeart/2005/8/layout/hierarchy1"/>
    <dgm:cxn modelId="{94999DEA-C7FC-4ABC-A275-C3E740408DF5}" type="presParOf" srcId="{36586384-799F-4F22-813C-D858717F7C4D}" destId="{0046F57C-3517-408A-9A7C-893CF2D6718A}" srcOrd="0" destOrd="0" presId="urn:microsoft.com/office/officeart/2005/8/layout/hierarchy1"/>
    <dgm:cxn modelId="{F2486CFF-90FF-4461-874F-BEE5E03ABEF0}" type="presParOf" srcId="{36586384-799F-4F22-813C-D858717F7C4D}" destId="{7E8064EC-E9DF-446A-A55E-89B42FC290BD}" srcOrd="1" destOrd="0" presId="urn:microsoft.com/office/officeart/2005/8/layout/hierarchy1"/>
    <dgm:cxn modelId="{D432678C-97E9-457E-94D2-70642F4BFECF}" type="presParOf" srcId="{F0F12094-C461-4CF3-81A8-9CD025574044}" destId="{4E15756E-0D51-4DE7-8C61-E801AE02EBAB}" srcOrd="1" destOrd="0" presId="urn:microsoft.com/office/officeart/2005/8/layout/hierarchy1"/>
    <dgm:cxn modelId="{E62B2098-1695-467F-9E92-E70A279C6BB6}" type="presParOf" srcId="{8BCBF359-B304-4132-B7DA-2F61EAF69B61}" destId="{3DACB2CF-DEBD-4AC1-B8D3-28EE3E9AD172}" srcOrd="2" destOrd="0" presId="urn:microsoft.com/office/officeart/2005/8/layout/hierarchy1"/>
    <dgm:cxn modelId="{C4451EA0-3714-4FED-AC51-5833BD9BEED3}" type="presParOf" srcId="{8BCBF359-B304-4132-B7DA-2F61EAF69B61}" destId="{608A65C4-4B79-4767-804E-8EC9F8B2A8EF}" srcOrd="3" destOrd="0" presId="urn:microsoft.com/office/officeart/2005/8/layout/hierarchy1"/>
    <dgm:cxn modelId="{8FB924E3-3C56-4DDA-AC5D-E11D14C5D651}" type="presParOf" srcId="{608A65C4-4B79-4767-804E-8EC9F8B2A8EF}" destId="{7CDFA141-7FFD-4A21-852D-40358D5F84A5}" srcOrd="0" destOrd="0" presId="urn:microsoft.com/office/officeart/2005/8/layout/hierarchy1"/>
    <dgm:cxn modelId="{9C1E3991-5FF9-4BBA-BA62-FF86B8A21C31}" type="presParOf" srcId="{7CDFA141-7FFD-4A21-852D-40358D5F84A5}" destId="{68FCE3F9-9450-4D7A-AD2D-8099CE3E8EDF}" srcOrd="0" destOrd="0" presId="urn:microsoft.com/office/officeart/2005/8/layout/hierarchy1"/>
    <dgm:cxn modelId="{D7D51584-3A43-4BF5-AEBA-210FB9DAE620}" type="presParOf" srcId="{7CDFA141-7FFD-4A21-852D-40358D5F84A5}" destId="{4F234695-10E6-4293-95A1-D5C68167BAD8}" srcOrd="1" destOrd="0" presId="urn:microsoft.com/office/officeart/2005/8/layout/hierarchy1"/>
    <dgm:cxn modelId="{6BF6929A-EA8F-4E2A-A468-D5625498339E}" type="presParOf" srcId="{608A65C4-4B79-4767-804E-8EC9F8B2A8EF}" destId="{F965781C-58F7-4CF4-86A0-9B43263619E5}" srcOrd="1" destOrd="0" presId="urn:microsoft.com/office/officeart/2005/8/layout/hierarchy1"/>
    <dgm:cxn modelId="{5A6C21BF-E189-4F1E-B02A-4F3E164E69EB}" type="presParOf" srcId="{8BCBF359-B304-4132-B7DA-2F61EAF69B61}" destId="{5836FA93-C0FE-480C-A108-B44AE606B0F2}" srcOrd="4" destOrd="0" presId="urn:microsoft.com/office/officeart/2005/8/layout/hierarchy1"/>
    <dgm:cxn modelId="{D9DA61A4-930C-4A0D-9C1A-B121CF7775B8}" type="presParOf" srcId="{8BCBF359-B304-4132-B7DA-2F61EAF69B61}" destId="{006B5938-0FC6-4CB6-A33E-5087BF2C5013}" srcOrd="5" destOrd="0" presId="urn:microsoft.com/office/officeart/2005/8/layout/hierarchy1"/>
    <dgm:cxn modelId="{16DDFDB0-60B9-4469-B2E5-DE056B765C00}" type="presParOf" srcId="{006B5938-0FC6-4CB6-A33E-5087BF2C5013}" destId="{0CF9C62A-1A03-4753-982E-1A6D3545797E}" srcOrd="0" destOrd="0" presId="urn:microsoft.com/office/officeart/2005/8/layout/hierarchy1"/>
    <dgm:cxn modelId="{CABDFF18-D860-4CE2-8FC7-D3D1EC43AB63}" type="presParOf" srcId="{0CF9C62A-1A03-4753-982E-1A6D3545797E}" destId="{4CCB7832-20B4-47C7-9CFE-1A6E198E5C86}" srcOrd="0" destOrd="0" presId="urn:microsoft.com/office/officeart/2005/8/layout/hierarchy1"/>
    <dgm:cxn modelId="{7C6BDFD1-493D-4CA1-AEB6-61BCF9044C37}" type="presParOf" srcId="{0CF9C62A-1A03-4753-982E-1A6D3545797E}" destId="{A7791501-B7A7-47A1-A878-3B5EF3E02EBE}" srcOrd="1" destOrd="0" presId="urn:microsoft.com/office/officeart/2005/8/layout/hierarchy1"/>
    <dgm:cxn modelId="{EADBB6B8-A646-4FDB-879D-CA441C0D9BF8}" type="presParOf" srcId="{006B5938-0FC6-4CB6-A33E-5087BF2C5013}" destId="{B72906B7-0CEF-4AC9-94D8-1CE022B947A4}" srcOrd="1" destOrd="0" presId="urn:microsoft.com/office/officeart/2005/8/layout/hierarchy1"/>
    <dgm:cxn modelId="{87C023F7-3D49-4F60-BA64-E56919E848CA}" type="presParOf" srcId="{8BCBF359-B304-4132-B7DA-2F61EAF69B61}" destId="{C2B31255-D82C-404C-8ED7-EE2DB3554654}" srcOrd="6" destOrd="0" presId="urn:microsoft.com/office/officeart/2005/8/layout/hierarchy1"/>
    <dgm:cxn modelId="{AACDDF35-79CF-4BB9-90E1-0E161FFA7A88}" type="presParOf" srcId="{8BCBF359-B304-4132-B7DA-2F61EAF69B61}" destId="{A8665FEE-47F5-4C0F-BD02-3A272334584D}" srcOrd="7" destOrd="0" presId="urn:microsoft.com/office/officeart/2005/8/layout/hierarchy1"/>
    <dgm:cxn modelId="{D14B519C-7DD1-4B1B-A5C2-55F1C96DD979}" type="presParOf" srcId="{A8665FEE-47F5-4C0F-BD02-3A272334584D}" destId="{02D33812-F444-43D5-8642-09B303DAD530}" srcOrd="0" destOrd="0" presId="urn:microsoft.com/office/officeart/2005/8/layout/hierarchy1"/>
    <dgm:cxn modelId="{50D21903-7E9E-404B-B995-19C6D29E1CDF}" type="presParOf" srcId="{02D33812-F444-43D5-8642-09B303DAD530}" destId="{6A92C010-6320-4F27-8851-08371C449F1A}" srcOrd="0" destOrd="0" presId="urn:microsoft.com/office/officeart/2005/8/layout/hierarchy1"/>
    <dgm:cxn modelId="{1D104DCC-BF16-46E3-8AE8-2FEA0B98F83E}" type="presParOf" srcId="{02D33812-F444-43D5-8642-09B303DAD530}" destId="{03C85A54-8F0A-4292-B6D5-04010C7C808A}" srcOrd="1" destOrd="0" presId="urn:microsoft.com/office/officeart/2005/8/layout/hierarchy1"/>
    <dgm:cxn modelId="{726B5553-F5D5-407A-AE62-1560F06D66A6}" type="presParOf" srcId="{A8665FEE-47F5-4C0F-BD02-3A272334584D}" destId="{6E509B62-FF8D-48C7-B03C-C7418CDC4198}" srcOrd="1" destOrd="0" presId="urn:microsoft.com/office/officeart/2005/8/layout/hierarchy1"/>
    <dgm:cxn modelId="{DFEACB6F-7A0F-4D07-A6AE-8EC1C17A5832}" type="presParOf" srcId="{8BCBF359-B304-4132-B7DA-2F61EAF69B61}" destId="{84816DBB-FCAD-41A0-8094-D7380732B2A4}" srcOrd="8" destOrd="0" presId="urn:microsoft.com/office/officeart/2005/8/layout/hierarchy1"/>
    <dgm:cxn modelId="{2994426A-016B-442D-A7A8-81CED5462343}" type="presParOf" srcId="{8BCBF359-B304-4132-B7DA-2F61EAF69B61}" destId="{15160B93-C66E-4F8F-A106-414479D21777}" srcOrd="9" destOrd="0" presId="urn:microsoft.com/office/officeart/2005/8/layout/hierarchy1"/>
    <dgm:cxn modelId="{6C0F9093-9318-47D0-9DA9-1C1A98A56CEC}" type="presParOf" srcId="{15160B93-C66E-4F8F-A106-414479D21777}" destId="{AE127D0A-A089-4F72-8B72-B51D9B910C15}" srcOrd="0" destOrd="0" presId="urn:microsoft.com/office/officeart/2005/8/layout/hierarchy1"/>
    <dgm:cxn modelId="{07B198E6-A714-445E-B589-C83EC66CD398}" type="presParOf" srcId="{AE127D0A-A089-4F72-8B72-B51D9B910C15}" destId="{F70C2BEF-422F-4614-86E1-BDD0AB773EF3}" srcOrd="0" destOrd="0" presId="urn:microsoft.com/office/officeart/2005/8/layout/hierarchy1"/>
    <dgm:cxn modelId="{805D2A25-CE63-45C2-9ED2-2CE5C4EA62F7}" type="presParOf" srcId="{AE127D0A-A089-4F72-8B72-B51D9B910C15}" destId="{09A59885-7368-4C76-A70F-C58AE29FF44A}" srcOrd="1" destOrd="0" presId="urn:microsoft.com/office/officeart/2005/8/layout/hierarchy1"/>
    <dgm:cxn modelId="{B2972719-E341-4384-ACF4-AFFF22E6D9CD}" type="presParOf" srcId="{15160B93-C66E-4F8F-A106-414479D21777}" destId="{F4FCA21B-7A21-4046-906F-39838A89EEF8}" srcOrd="1" destOrd="0" presId="urn:microsoft.com/office/officeart/2005/8/layout/hierarchy1"/>
    <dgm:cxn modelId="{C57226A4-C3AB-48AF-8BF0-921DC265076D}" type="presParOf" srcId="{8BCBF359-B304-4132-B7DA-2F61EAF69B61}" destId="{26248CE6-558C-4C90-9A7C-A28ED66ED893}" srcOrd="10" destOrd="0" presId="urn:microsoft.com/office/officeart/2005/8/layout/hierarchy1"/>
    <dgm:cxn modelId="{1BA65160-FB65-4094-BD71-10BF3FCD6B87}" type="presParOf" srcId="{8BCBF359-B304-4132-B7DA-2F61EAF69B61}" destId="{33B2E70C-BDFA-4AA4-B6B2-22EA46003308}" srcOrd="11" destOrd="0" presId="urn:microsoft.com/office/officeart/2005/8/layout/hierarchy1"/>
    <dgm:cxn modelId="{4F1A88A9-8DC5-469C-BA58-E8F70E24EB61}" type="presParOf" srcId="{33B2E70C-BDFA-4AA4-B6B2-22EA46003308}" destId="{E14F602F-5EA6-401C-8919-A076BB4F1BC5}" srcOrd="0" destOrd="0" presId="urn:microsoft.com/office/officeart/2005/8/layout/hierarchy1"/>
    <dgm:cxn modelId="{B48A405A-1C1A-46A7-9298-10337F630DBC}" type="presParOf" srcId="{E14F602F-5EA6-401C-8919-A076BB4F1BC5}" destId="{A372D4D6-C6B0-4624-BD94-19B177DEC445}" srcOrd="0" destOrd="0" presId="urn:microsoft.com/office/officeart/2005/8/layout/hierarchy1"/>
    <dgm:cxn modelId="{33D37D34-DE1A-4678-B550-1C691ACE395F}" type="presParOf" srcId="{E14F602F-5EA6-401C-8919-A076BB4F1BC5}" destId="{9F6EB738-F715-4292-85FF-6B1B3D3A99DA}" srcOrd="1" destOrd="0" presId="urn:microsoft.com/office/officeart/2005/8/layout/hierarchy1"/>
    <dgm:cxn modelId="{15E5E5C6-7510-4AB5-AE4E-3F2571F004C5}" type="presParOf" srcId="{33B2E70C-BDFA-4AA4-B6B2-22EA46003308}" destId="{8699B36E-3796-45CB-A7D8-78B64A75F6BA}" srcOrd="1" destOrd="0" presId="urn:microsoft.com/office/officeart/2005/8/layout/hierarchy1"/>
    <dgm:cxn modelId="{E2E4EB02-90C4-4EEA-8674-24BAFB931AA4}" type="presParOf" srcId="{8BCBF359-B304-4132-B7DA-2F61EAF69B61}" destId="{6C7600D6-3C5A-473C-8EEF-8ACDD9469E2D}" srcOrd="12" destOrd="0" presId="urn:microsoft.com/office/officeart/2005/8/layout/hierarchy1"/>
    <dgm:cxn modelId="{05310556-C6E1-4092-A3C2-D0C9C7927FA7}" type="presParOf" srcId="{8BCBF359-B304-4132-B7DA-2F61EAF69B61}" destId="{C774A374-1285-4647-BC28-04B4D6F033A7}" srcOrd="13" destOrd="0" presId="urn:microsoft.com/office/officeart/2005/8/layout/hierarchy1"/>
    <dgm:cxn modelId="{EA3B2032-DBA6-45A4-AF21-A372C330D6F2}" type="presParOf" srcId="{C774A374-1285-4647-BC28-04B4D6F033A7}" destId="{C903A610-6849-43E3-B7A3-A467D2A0AC40}" srcOrd="0" destOrd="0" presId="urn:microsoft.com/office/officeart/2005/8/layout/hierarchy1"/>
    <dgm:cxn modelId="{9E79E68B-9040-449F-8C28-EE0CD5AA6F88}" type="presParOf" srcId="{C903A610-6849-43E3-B7A3-A467D2A0AC40}" destId="{DAF5AD08-2836-4A33-9827-21FD908CBD57}" srcOrd="0" destOrd="0" presId="urn:microsoft.com/office/officeart/2005/8/layout/hierarchy1"/>
    <dgm:cxn modelId="{8D416C53-61EB-4994-A13F-85D966AC321D}" type="presParOf" srcId="{C903A610-6849-43E3-B7A3-A467D2A0AC40}" destId="{E70494BD-F109-44FE-AFA2-E9CB8538159D}" srcOrd="1" destOrd="0" presId="urn:microsoft.com/office/officeart/2005/8/layout/hierarchy1"/>
    <dgm:cxn modelId="{371351AB-B238-4F02-9372-1F0D8D85DA2D}" type="presParOf" srcId="{C774A374-1285-4647-BC28-04B4D6F033A7}" destId="{6EC5CCD3-3E10-4103-97FD-86A20B7847C4}" srcOrd="1" destOrd="0" presId="urn:microsoft.com/office/officeart/2005/8/layout/hierarchy1"/>
    <dgm:cxn modelId="{397EB2CF-82C7-484A-B1B9-82E07DF8C12A}" type="presParOf" srcId="{8BCBF359-B304-4132-B7DA-2F61EAF69B61}" destId="{1F2E1BD2-C8F5-48C8-9FD8-0243D6749BC6}" srcOrd="14" destOrd="0" presId="urn:microsoft.com/office/officeart/2005/8/layout/hierarchy1"/>
    <dgm:cxn modelId="{1EAD5A42-7D91-448B-8EB6-FC2420BE8A34}" type="presParOf" srcId="{8BCBF359-B304-4132-B7DA-2F61EAF69B61}" destId="{F9D4322F-316E-4F03-8686-53006EED9AFD}" srcOrd="15" destOrd="0" presId="urn:microsoft.com/office/officeart/2005/8/layout/hierarchy1"/>
    <dgm:cxn modelId="{012B8294-13AE-4ABB-84D1-E87B22264034}" type="presParOf" srcId="{F9D4322F-316E-4F03-8686-53006EED9AFD}" destId="{CDE5DF46-050F-4B91-A30E-5F254BCCEF82}" srcOrd="0" destOrd="0" presId="urn:microsoft.com/office/officeart/2005/8/layout/hierarchy1"/>
    <dgm:cxn modelId="{9A1901EB-0A01-4018-AA7A-B72B0E2526AD}" type="presParOf" srcId="{CDE5DF46-050F-4B91-A30E-5F254BCCEF82}" destId="{C30E0514-D7DD-45A2-B651-EC6138BDA715}" srcOrd="0" destOrd="0" presId="urn:microsoft.com/office/officeart/2005/8/layout/hierarchy1"/>
    <dgm:cxn modelId="{DCF4434E-BC94-4B18-BC2E-C260AF3CD6E1}" type="presParOf" srcId="{CDE5DF46-050F-4B91-A30E-5F254BCCEF82}" destId="{8FA34BD6-757C-4B9B-A0AD-3C16C3235B8F}" srcOrd="1" destOrd="0" presId="urn:microsoft.com/office/officeart/2005/8/layout/hierarchy1"/>
    <dgm:cxn modelId="{A0EF6113-A687-44E8-B0B7-D8382FDDD331}" type="presParOf" srcId="{F9D4322F-316E-4F03-8686-53006EED9AFD}" destId="{80407A3E-1006-47C7-888F-8FB7121BACF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A7822A-0FBD-462C-A651-65E6F324D2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6941898-45C4-4830-8539-F52E9A787321}">
      <dgm:prSet phldrT="[Text]"/>
      <dgm:spPr/>
      <dgm:t>
        <a:bodyPr/>
        <a:lstStyle/>
        <a:p>
          <a:r>
            <a:rPr lang="en-GB" smtClean="0"/>
            <a:t>Narrow the development gap </a:t>
          </a:r>
          <a:endParaRPr lang="en-GB"/>
        </a:p>
      </dgm:t>
    </dgm:pt>
    <dgm:pt modelId="{822E1F7A-2F1E-4484-81F6-2C07A46E7991}" type="parTrans" cxnId="{808678AF-967B-46C0-B1F5-4D983BCEE823}">
      <dgm:prSet/>
      <dgm:spPr/>
      <dgm:t>
        <a:bodyPr/>
        <a:lstStyle/>
        <a:p>
          <a:endParaRPr lang="en-GB"/>
        </a:p>
      </dgm:t>
    </dgm:pt>
    <dgm:pt modelId="{D2B65DAF-F375-44A5-BF27-5AAB07C46748}" type="sibTrans" cxnId="{808678AF-967B-46C0-B1F5-4D983BCEE823}">
      <dgm:prSet/>
      <dgm:spPr/>
      <dgm:t>
        <a:bodyPr/>
        <a:lstStyle/>
        <a:p>
          <a:endParaRPr lang="en-GB"/>
        </a:p>
      </dgm:t>
    </dgm:pt>
    <dgm:pt modelId="{309FF5BD-065D-41AA-9D89-4279AFBDB01A}">
      <dgm:prSet/>
      <dgm:spPr/>
      <dgm:t>
        <a:bodyPr/>
        <a:lstStyle/>
        <a:p>
          <a:r>
            <a:rPr lang="en-US" altLang="en-US" smtClean="0"/>
            <a:t>CLMV assisted, ensuring benefits of ASEAN integration are equitably shared</a:t>
          </a:r>
          <a:endParaRPr lang="en-US" altLang="en-US" dirty="0"/>
        </a:p>
      </dgm:t>
    </dgm:pt>
    <dgm:pt modelId="{2114C9DB-1264-4773-9612-F4D1A1D8BF0D}" type="parTrans" cxnId="{F8864444-DED2-4D2A-AE36-0F724AC1B8EB}">
      <dgm:prSet/>
      <dgm:spPr/>
      <dgm:t>
        <a:bodyPr/>
        <a:lstStyle/>
        <a:p>
          <a:endParaRPr lang="en-GB"/>
        </a:p>
      </dgm:t>
    </dgm:pt>
    <dgm:pt modelId="{250ADFD2-0952-40EF-BBF7-5A8D8895F039}" type="sibTrans" cxnId="{F8864444-DED2-4D2A-AE36-0F724AC1B8EB}">
      <dgm:prSet/>
      <dgm:spPr/>
      <dgm:t>
        <a:bodyPr/>
        <a:lstStyle/>
        <a:p>
          <a:endParaRPr lang="en-GB"/>
        </a:p>
      </dgm:t>
    </dgm:pt>
    <dgm:pt modelId="{2A33DE0A-0CE8-427D-846E-2CB455EB3BF4}">
      <dgm:prSet/>
      <dgm:spPr/>
      <dgm:t>
        <a:bodyPr/>
        <a:lstStyle/>
        <a:p>
          <a:r>
            <a:rPr lang="en-US" altLang="en-US" smtClean="0"/>
            <a:t>Positive-bias approach: G</a:t>
          </a:r>
          <a:r>
            <a:rPr lang="en-AU" altLang="en-US" smtClean="0"/>
            <a:t>rowing the ASEAN cake and increasing the share going to the CLMV countries</a:t>
          </a:r>
          <a:endParaRPr lang="en-AU" altLang="en-US" dirty="0"/>
        </a:p>
      </dgm:t>
    </dgm:pt>
    <dgm:pt modelId="{669D7EDF-6954-4917-88C6-62E15E7A2F52}" type="parTrans" cxnId="{DB5A6D14-ABE0-45CA-8D77-FACD0522853D}">
      <dgm:prSet/>
      <dgm:spPr/>
      <dgm:t>
        <a:bodyPr/>
        <a:lstStyle/>
        <a:p>
          <a:endParaRPr lang="en-GB"/>
        </a:p>
      </dgm:t>
    </dgm:pt>
    <dgm:pt modelId="{4116B515-84D8-4A34-8929-3028ED5B8330}" type="sibTrans" cxnId="{DB5A6D14-ABE0-45CA-8D77-FACD0522853D}">
      <dgm:prSet/>
      <dgm:spPr/>
      <dgm:t>
        <a:bodyPr/>
        <a:lstStyle/>
        <a:p>
          <a:endParaRPr lang="en-GB"/>
        </a:p>
      </dgm:t>
    </dgm:pt>
    <dgm:pt modelId="{D88ED7BB-95FE-465E-BE8B-2E8DB525A026}" type="pres">
      <dgm:prSet presAssocID="{44A7822A-0FBD-462C-A651-65E6F324D24A}" presName="diagram" presStyleCnt="0">
        <dgm:presLayoutVars>
          <dgm:dir/>
          <dgm:resizeHandles val="exact"/>
        </dgm:presLayoutVars>
      </dgm:prSet>
      <dgm:spPr/>
      <dgm:t>
        <a:bodyPr/>
        <a:lstStyle/>
        <a:p>
          <a:endParaRPr lang="en-GB"/>
        </a:p>
      </dgm:t>
    </dgm:pt>
    <dgm:pt modelId="{A6143595-7B33-4AAB-A25D-CE8DC5A1AF2A}" type="pres">
      <dgm:prSet presAssocID="{E6941898-45C4-4830-8539-F52E9A787321}" presName="node" presStyleLbl="node1" presStyleIdx="0" presStyleCnt="3">
        <dgm:presLayoutVars>
          <dgm:bulletEnabled val="1"/>
        </dgm:presLayoutVars>
      </dgm:prSet>
      <dgm:spPr/>
      <dgm:t>
        <a:bodyPr/>
        <a:lstStyle/>
        <a:p>
          <a:endParaRPr lang="en-GB"/>
        </a:p>
      </dgm:t>
    </dgm:pt>
    <dgm:pt modelId="{CB6DF97A-606B-4CB7-859B-4D8605927153}" type="pres">
      <dgm:prSet presAssocID="{D2B65DAF-F375-44A5-BF27-5AAB07C46748}" presName="sibTrans" presStyleCnt="0"/>
      <dgm:spPr/>
    </dgm:pt>
    <dgm:pt modelId="{1233CA51-21F6-4471-AEA4-C75FE276D813}" type="pres">
      <dgm:prSet presAssocID="{309FF5BD-065D-41AA-9D89-4279AFBDB01A}" presName="node" presStyleLbl="node1" presStyleIdx="1" presStyleCnt="3">
        <dgm:presLayoutVars>
          <dgm:bulletEnabled val="1"/>
        </dgm:presLayoutVars>
      </dgm:prSet>
      <dgm:spPr/>
      <dgm:t>
        <a:bodyPr/>
        <a:lstStyle/>
        <a:p>
          <a:endParaRPr lang="en-GB"/>
        </a:p>
      </dgm:t>
    </dgm:pt>
    <dgm:pt modelId="{CC68B935-932E-4343-B09B-60611AD2508E}" type="pres">
      <dgm:prSet presAssocID="{250ADFD2-0952-40EF-BBF7-5A8D8895F039}" presName="sibTrans" presStyleCnt="0"/>
      <dgm:spPr/>
    </dgm:pt>
    <dgm:pt modelId="{9418C583-0FB9-4A5D-8C49-8D737DDBB8A3}" type="pres">
      <dgm:prSet presAssocID="{2A33DE0A-0CE8-427D-846E-2CB455EB3BF4}" presName="node" presStyleLbl="node1" presStyleIdx="2" presStyleCnt="3">
        <dgm:presLayoutVars>
          <dgm:bulletEnabled val="1"/>
        </dgm:presLayoutVars>
      </dgm:prSet>
      <dgm:spPr/>
      <dgm:t>
        <a:bodyPr/>
        <a:lstStyle/>
        <a:p>
          <a:endParaRPr lang="en-GB"/>
        </a:p>
      </dgm:t>
    </dgm:pt>
  </dgm:ptLst>
  <dgm:cxnLst>
    <dgm:cxn modelId="{808678AF-967B-46C0-B1F5-4D983BCEE823}" srcId="{44A7822A-0FBD-462C-A651-65E6F324D24A}" destId="{E6941898-45C4-4830-8539-F52E9A787321}" srcOrd="0" destOrd="0" parTransId="{822E1F7A-2F1E-4484-81F6-2C07A46E7991}" sibTransId="{D2B65DAF-F375-44A5-BF27-5AAB07C46748}"/>
    <dgm:cxn modelId="{F8864444-DED2-4D2A-AE36-0F724AC1B8EB}" srcId="{44A7822A-0FBD-462C-A651-65E6F324D24A}" destId="{309FF5BD-065D-41AA-9D89-4279AFBDB01A}" srcOrd="1" destOrd="0" parTransId="{2114C9DB-1264-4773-9612-F4D1A1D8BF0D}" sibTransId="{250ADFD2-0952-40EF-BBF7-5A8D8895F039}"/>
    <dgm:cxn modelId="{3E90CC65-1546-4434-A602-CDF1E56935E3}" type="presOf" srcId="{2A33DE0A-0CE8-427D-846E-2CB455EB3BF4}" destId="{9418C583-0FB9-4A5D-8C49-8D737DDBB8A3}" srcOrd="0" destOrd="0" presId="urn:microsoft.com/office/officeart/2005/8/layout/default"/>
    <dgm:cxn modelId="{33B3BE66-8865-4BA7-9C8D-58D0F7E4E132}" type="presOf" srcId="{309FF5BD-065D-41AA-9D89-4279AFBDB01A}" destId="{1233CA51-21F6-4471-AEA4-C75FE276D813}" srcOrd="0" destOrd="0" presId="urn:microsoft.com/office/officeart/2005/8/layout/default"/>
    <dgm:cxn modelId="{DB5A6D14-ABE0-45CA-8D77-FACD0522853D}" srcId="{44A7822A-0FBD-462C-A651-65E6F324D24A}" destId="{2A33DE0A-0CE8-427D-846E-2CB455EB3BF4}" srcOrd="2" destOrd="0" parTransId="{669D7EDF-6954-4917-88C6-62E15E7A2F52}" sibTransId="{4116B515-84D8-4A34-8929-3028ED5B8330}"/>
    <dgm:cxn modelId="{1C11BAFD-482E-4E88-929C-286A86CEDEF6}" type="presOf" srcId="{E6941898-45C4-4830-8539-F52E9A787321}" destId="{A6143595-7B33-4AAB-A25D-CE8DC5A1AF2A}" srcOrd="0" destOrd="0" presId="urn:microsoft.com/office/officeart/2005/8/layout/default"/>
    <dgm:cxn modelId="{6736E4D7-9AD3-4A0B-97DE-668CC1684F26}" type="presOf" srcId="{44A7822A-0FBD-462C-A651-65E6F324D24A}" destId="{D88ED7BB-95FE-465E-BE8B-2E8DB525A026}" srcOrd="0" destOrd="0" presId="urn:microsoft.com/office/officeart/2005/8/layout/default"/>
    <dgm:cxn modelId="{7A9958A1-80EF-4BEA-A446-ABC2C8780961}" type="presParOf" srcId="{D88ED7BB-95FE-465E-BE8B-2E8DB525A026}" destId="{A6143595-7B33-4AAB-A25D-CE8DC5A1AF2A}" srcOrd="0" destOrd="0" presId="urn:microsoft.com/office/officeart/2005/8/layout/default"/>
    <dgm:cxn modelId="{FB69C0D9-2E40-454F-A221-6E8176D3B5DF}" type="presParOf" srcId="{D88ED7BB-95FE-465E-BE8B-2E8DB525A026}" destId="{CB6DF97A-606B-4CB7-859B-4D8605927153}" srcOrd="1" destOrd="0" presId="urn:microsoft.com/office/officeart/2005/8/layout/default"/>
    <dgm:cxn modelId="{D0008486-37E0-44F0-9F3D-F8A5098B8BC5}" type="presParOf" srcId="{D88ED7BB-95FE-465E-BE8B-2E8DB525A026}" destId="{1233CA51-21F6-4471-AEA4-C75FE276D813}" srcOrd="2" destOrd="0" presId="urn:microsoft.com/office/officeart/2005/8/layout/default"/>
    <dgm:cxn modelId="{B767EE22-000D-4CB5-BE45-ABB605560C7A}" type="presParOf" srcId="{D88ED7BB-95FE-465E-BE8B-2E8DB525A026}" destId="{CC68B935-932E-4343-B09B-60611AD2508E}" srcOrd="3" destOrd="0" presId="urn:microsoft.com/office/officeart/2005/8/layout/default"/>
    <dgm:cxn modelId="{828166BE-8BCD-4FDE-8CF1-85B4844FBE57}" type="presParOf" srcId="{D88ED7BB-95FE-465E-BE8B-2E8DB525A026}" destId="{9418C583-0FB9-4A5D-8C49-8D737DDBB8A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D605AF-E9D5-472C-9B2C-BAC92335DA0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9AF1AF0-2557-4EF5-81A6-AD0D216D45C7}">
      <dgm:prSet phldrT="[Text]"/>
      <dgm:spPr/>
      <dgm:t>
        <a:bodyPr/>
        <a:lstStyle/>
        <a:p>
          <a:r>
            <a:rPr lang="en-GB" altLang="en-US" smtClean="0"/>
            <a:t>Fast track implementation of prioritised AEC deliverables</a:t>
          </a:r>
          <a:endParaRPr lang="en-GB"/>
        </a:p>
      </dgm:t>
    </dgm:pt>
    <dgm:pt modelId="{E93AE6C1-6C2D-4F5C-B604-61DB8854C7EC}" type="parTrans" cxnId="{631C64FD-689D-4885-AC75-2B39DC77D304}">
      <dgm:prSet/>
      <dgm:spPr/>
      <dgm:t>
        <a:bodyPr/>
        <a:lstStyle/>
        <a:p>
          <a:endParaRPr lang="en-GB"/>
        </a:p>
      </dgm:t>
    </dgm:pt>
    <dgm:pt modelId="{85728BAE-A71B-441A-AB8C-EEE8DBD2B403}" type="sibTrans" cxnId="{631C64FD-689D-4885-AC75-2B39DC77D304}">
      <dgm:prSet/>
      <dgm:spPr/>
      <dgm:t>
        <a:bodyPr/>
        <a:lstStyle/>
        <a:p>
          <a:endParaRPr lang="en-GB"/>
        </a:p>
      </dgm:t>
    </dgm:pt>
    <dgm:pt modelId="{026B36F9-5C74-46C5-AA35-AF4967DA5EEB}">
      <dgm:prSet/>
      <dgm:spPr/>
      <dgm:t>
        <a:bodyPr/>
        <a:lstStyle/>
        <a:p>
          <a:r>
            <a:rPr lang="en-GB" altLang="en-US" smtClean="0"/>
            <a:t>Improve communication and outreach to stakeholders</a:t>
          </a:r>
          <a:endParaRPr lang="en-GB" altLang="en-US" dirty="0" smtClean="0"/>
        </a:p>
      </dgm:t>
    </dgm:pt>
    <dgm:pt modelId="{0D6A77B7-BF55-425D-BB1E-588A992DDF22}" type="parTrans" cxnId="{FB73313E-7B6F-4069-927B-1EB3752B96D1}">
      <dgm:prSet/>
      <dgm:spPr/>
      <dgm:t>
        <a:bodyPr/>
        <a:lstStyle/>
        <a:p>
          <a:endParaRPr lang="en-GB"/>
        </a:p>
      </dgm:t>
    </dgm:pt>
    <dgm:pt modelId="{B59AE280-447D-492D-9D3B-F8157E53316C}" type="sibTrans" cxnId="{FB73313E-7B6F-4069-927B-1EB3752B96D1}">
      <dgm:prSet/>
      <dgm:spPr/>
      <dgm:t>
        <a:bodyPr/>
        <a:lstStyle/>
        <a:p>
          <a:endParaRPr lang="en-GB"/>
        </a:p>
      </dgm:t>
    </dgm:pt>
    <dgm:pt modelId="{62F2667B-7361-41E0-9CAA-801CBBBD37DA}">
      <dgm:prSet/>
      <dgm:spPr/>
      <dgm:t>
        <a:bodyPr/>
        <a:lstStyle/>
        <a:p>
          <a:r>
            <a:rPr lang="en-GB" altLang="en-US" smtClean="0"/>
            <a:t>Finalise AEC’s post-2015 agenda for deeper REI</a:t>
          </a:r>
          <a:endParaRPr lang="en-GB" altLang="en-US" dirty="0" smtClean="0"/>
        </a:p>
      </dgm:t>
    </dgm:pt>
    <dgm:pt modelId="{3E47167D-4E10-4376-90B7-8C9F5950FE00}" type="parTrans" cxnId="{FBC79295-904B-476F-8DEA-43B4864EED35}">
      <dgm:prSet/>
      <dgm:spPr/>
      <dgm:t>
        <a:bodyPr/>
        <a:lstStyle/>
        <a:p>
          <a:endParaRPr lang="en-GB"/>
        </a:p>
      </dgm:t>
    </dgm:pt>
    <dgm:pt modelId="{DE87C335-445A-4053-B761-7F30FADDF44E}" type="sibTrans" cxnId="{FBC79295-904B-476F-8DEA-43B4864EED35}">
      <dgm:prSet/>
      <dgm:spPr/>
      <dgm:t>
        <a:bodyPr/>
        <a:lstStyle/>
        <a:p>
          <a:endParaRPr lang="en-GB"/>
        </a:p>
      </dgm:t>
    </dgm:pt>
    <dgm:pt modelId="{EC99B339-D03D-40C4-AE43-C8A76275D53F}" type="pres">
      <dgm:prSet presAssocID="{51D605AF-E9D5-472C-9B2C-BAC92335DA03}" presName="diagram" presStyleCnt="0">
        <dgm:presLayoutVars>
          <dgm:dir/>
          <dgm:resizeHandles val="exact"/>
        </dgm:presLayoutVars>
      </dgm:prSet>
      <dgm:spPr/>
      <dgm:t>
        <a:bodyPr/>
        <a:lstStyle/>
        <a:p>
          <a:endParaRPr lang="en-GB"/>
        </a:p>
      </dgm:t>
    </dgm:pt>
    <dgm:pt modelId="{BFA17261-BF4F-4518-A783-2CFAAF515749}" type="pres">
      <dgm:prSet presAssocID="{A9AF1AF0-2557-4EF5-81A6-AD0D216D45C7}" presName="node" presStyleLbl="node1" presStyleIdx="0" presStyleCnt="3">
        <dgm:presLayoutVars>
          <dgm:bulletEnabled val="1"/>
        </dgm:presLayoutVars>
      </dgm:prSet>
      <dgm:spPr/>
      <dgm:t>
        <a:bodyPr/>
        <a:lstStyle/>
        <a:p>
          <a:endParaRPr lang="en-GB"/>
        </a:p>
      </dgm:t>
    </dgm:pt>
    <dgm:pt modelId="{AE379ACF-5561-47EE-B990-6943BDB77E9E}" type="pres">
      <dgm:prSet presAssocID="{85728BAE-A71B-441A-AB8C-EEE8DBD2B403}" presName="sibTrans" presStyleCnt="0"/>
      <dgm:spPr/>
    </dgm:pt>
    <dgm:pt modelId="{AB1042F8-AF32-4CB1-903C-9336E1B45E97}" type="pres">
      <dgm:prSet presAssocID="{026B36F9-5C74-46C5-AA35-AF4967DA5EEB}" presName="node" presStyleLbl="node1" presStyleIdx="1" presStyleCnt="3">
        <dgm:presLayoutVars>
          <dgm:bulletEnabled val="1"/>
        </dgm:presLayoutVars>
      </dgm:prSet>
      <dgm:spPr/>
      <dgm:t>
        <a:bodyPr/>
        <a:lstStyle/>
        <a:p>
          <a:endParaRPr lang="en-GB"/>
        </a:p>
      </dgm:t>
    </dgm:pt>
    <dgm:pt modelId="{C1607E68-7510-47A0-B690-92A721AEA8C2}" type="pres">
      <dgm:prSet presAssocID="{B59AE280-447D-492D-9D3B-F8157E53316C}" presName="sibTrans" presStyleCnt="0"/>
      <dgm:spPr/>
    </dgm:pt>
    <dgm:pt modelId="{9464F5F6-BFF9-4D49-8ABD-A731EDA1CD81}" type="pres">
      <dgm:prSet presAssocID="{62F2667B-7361-41E0-9CAA-801CBBBD37DA}" presName="node" presStyleLbl="node1" presStyleIdx="2" presStyleCnt="3">
        <dgm:presLayoutVars>
          <dgm:bulletEnabled val="1"/>
        </dgm:presLayoutVars>
      </dgm:prSet>
      <dgm:spPr/>
      <dgm:t>
        <a:bodyPr/>
        <a:lstStyle/>
        <a:p>
          <a:endParaRPr lang="en-GB"/>
        </a:p>
      </dgm:t>
    </dgm:pt>
  </dgm:ptLst>
  <dgm:cxnLst>
    <dgm:cxn modelId="{9BDFAC83-40A3-4CE7-AA81-D1336DAA53FF}" type="presOf" srcId="{62F2667B-7361-41E0-9CAA-801CBBBD37DA}" destId="{9464F5F6-BFF9-4D49-8ABD-A731EDA1CD81}" srcOrd="0" destOrd="0" presId="urn:microsoft.com/office/officeart/2005/8/layout/default"/>
    <dgm:cxn modelId="{26FCEF54-AE24-40A1-9DE5-62D69107759E}" type="presOf" srcId="{026B36F9-5C74-46C5-AA35-AF4967DA5EEB}" destId="{AB1042F8-AF32-4CB1-903C-9336E1B45E97}" srcOrd="0" destOrd="0" presId="urn:microsoft.com/office/officeart/2005/8/layout/default"/>
    <dgm:cxn modelId="{8542BB53-78E4-4F9E-B104-A3B964DC78BA}" type="presOf" srcId="{51D605AF-E9D5-472C-9B2C-BAC92335DA03}" destId="{EC99B339-D03D-40C4-AE43-C8A76275D53F}" srcOrd="0" destOrd="0" presId="urn:microsoft.com/office/officeart/2005/8/layout/default"/>
    <dgm:cxn modelId="{FBC79295-904B-476F-8DEA-43B4864EED35}" srcId="{51D605AF-E9D5-472C-9B2C-BAC92335DA03}" destId="{62F2667B-7361-41E0-9CAA-801CBBBD37DA}" srcOrd="2" destOrd="0" parTransId="{3E47167D-4E10-4376-90B7-8C9F5950FE00}" sibTransId="{DE87C335-445A-4053-B761-7F30FADDF44E}"/>
    <dgm:cxn modelId="{631C64FD-689D-4885-AC75-2B39DC77D304}" srcId="{51D605AF-E9D5-472C-9B2C-BAC92335DA03}" destId="{A9AF1AF0-2557-4EF5-81A6-AD0D216D45C7}" srcOrd="0" destOrd="0" parTransId="{E93AE6C1-6C2D-4F5C-B604-61DB8854C7EC}" sibTransId="{85728BAE-A71B-441A-AB8C-EEE8DBD2B403}"/>
    <dgm:cxn modelId="{FB73313E-7B6F-4069-927B-1EB3752B96D1}" srcId="{51D605AF-E9D5-472C-9B2C-BAC92335DA03}" destId="{026B36F9-5C74-46C5-AA35-AF4967DA5EEB}" srcOrd="1" destOrd="0" parTransId="{0D6A77B7-BF55-425D-BB1E-588A992DDF22}" sibTransId="{B59AE280-447D-492D-9D3B-F8157E53316C}"/>
    <dgm:cxn modelId="{86FC9D7F-2904-4D48-8304-CC77356B9C42}" type="presOf" srcId="{A9AF1AF0-2557-4EF5-81A6-AD0D216D45C7}" destId="{BFA17261-BF4F-4518-A783-2CFAAF515749}" srcOrd="0" destOrd="0" presId="urn:microsoft.com/office/officeart/2005/8/layout/default"/>
    <dgm:cxn modelId="{88B481B7-4E12-46FA-AA66-F9298A23F0EB}" type="presParOf" srcId="{EC99B339-D03D-40C4-AE43-C8A76275D53F}" destId="{BFA17261-BF4F-4518-A783-2CFAAF515749}" srcOrd="0" destOrd="0" presId="urn:microsoft.com/office/officeart/2005/8/layout/default"/>
    <dgm:cxn modelId="{D8B1639D-3946-4EF2-898B-9053F451214F}" type="presParOf" srcId="{EC99B339-D03D-40C4-AE43-C8A76275D53F}" destId="{AE379ACF-5561-47EE-B990-6943BDB77E9E}" srcOrd="1" destOrd="0" presId="urn:microsoft.com/office/officeart/2005/8/layout/default"/>
    <dgm:cxn modelId="{3AD6B719-B867-4A87-8EF6-14B7E54E4FD5}" type="presParOf" srcId="{EC99B339-D03D-40C4-AE43-C8A76275D53F}" destId="{AB1042F8-AF32-4CB1-903C-9336E1B45E97}" srcOrd="2" destOrd="0" presId="urn:microsoft.com/office/officeart/2005/8/layout/default"/>
    <dgm:cxn modelId="{CA7E547F-ED84-4AAC-AD48-A3E5410A4A7E}" type="presParOf" srcId="{EC99B339-D03D-40C4-AE43-C8A76275D53F}" destId="{C1607E68-7510-47A0-B690-92A721AEA8C2}" srcOrd="3" destOrd="0" presId="urn:microsoft.com/office/officeart/2005/8/layout/default"/>
    <dgm:cxn modelId="{1A852EA8-564A-46E4-B5D5-2A99DAD9F574}" type="presParOf" srcId="{EC99B339-D03D-40C4-AE43-C8A76275D53F}" destId="{9464F5F6-BFF9-4D49-8ABD-A731EDA1CD8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1EF1D0-F165-4A9F-BFD5-9C5D2E3472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ADDFB98-57A9-4C5F-BCF8-E17B9EBE18B5}">
      <dgm:prSet phldrT="[Text]"/>
      <dgm:spPr/>
      <dgm:t>
        <a:bodyPr/>
        <a:lstStyle/>
        <a:p>
          <a:r>
            <a:rPr lang="en-US" altLang="en-US" smtClean="0"/>
            <a:t>Integrated and highly cohesive economy</a:t>
          </a:r>
          <a:endParaRPr lang="en-GB"/>
        </a:p>
      </dgm:t>
    </dgm:pt>
    <dgm:pt modelId="{F68C4908-2711-45DC-B9CA-1FB2EB413D24}" type="parTrans" cxnId="{7D85AAAC-50F0-48FC-A0E6-F6DE7B559404}">
      <dgm:prSet/>
      <dgm:spPr/>
      <dgm:t>
        <a:bodyPr/>
        <a:lstStyle/>
        <a:p>
          <a:endParaRPr lang="en-GB"/>
        </a:p>
      </dgm:t>
    </dgm:pt>
    <dgm:pt modelId="{E9D5996E-B7AA-4C24-8ED2-EDEBA72B5D79}" type="sibTrans" cxnId="{7D85AAAC-50F0-48FC-A0E6-F6DE7B559404}">
      <dgm:prSet/>
      <dgm:spPr/>
      <dgm:t>
        <a:bodyPr/>
        <a:lstStyle/>
        <a:p>
          <a:endParaRPr lang="en-GB"/>
        </a:p>
      </dgm:t>
    </dgm:pt>
    <dgm:pt modelId="{CEE3C0BC-D093-46F2-855D-DD9B34BF0629}">
      <dgm:prSet/>
      <dgm:spPr/>
      <dgm:t>
        <a:bodyPr/>
        <a:lstStyle/>
        <a:p>
          <a:r>
            <a:rPr lang="en-US" altLang="en-US" smtClean="0"/>
            <a:t>Competitive, innovative and dynamic ASEAN</a:t>
          </a:r>
          <a:endParaRPr lang="en-US" altLang="en-US" dirty="0"/>
        </a:p>
      </dgm:t>
    </dgm:pt>
    <dgm:pt modelId="{27CA275D-FE85-40D4-8506-3383B44107F8}" type="parTrans" cxnId="{9891BE10-2246-476B-8863-5544031D99F8}">
      <dgm:prSet/>
      <dgm:spPr/>
      <dgm:t>
        <a:bodyPr/>
        <a:lstStyle/>
        <a:p>
          <a:endParaRPr lang="en-GB"/>
        </a:p>
      </dgm:t>
    </dgm:pt>
    <dgm:pt modelId="{2A429092-FC4B-486D-8BBE-97F64642D801}" type="sibTrans" cxnId="{9891BE10-2246-476B-8863-5544031D99F8}">
      <dgm:prSet/>
      <dgm:spPr/>
      <dgm:t>
        <a:bodyPr/>
        <a:lstStyle/>
        <a:p>
          <a:endParaRPr lang="en-GB"/>
        </a:p>
      </dgm:t>
    </dgm:pt>
    <dgm:pt modelId="{1CB13B78-4664-4B75-8F78-71C917287924}">
      <dgm:prSet/>
      <dgm:spPr/>
      <dgm:t>
        <a:bodyPr/>
        <a:lstStyle/>
        <a:p>
          <a:r>
            <a:rPr lang="en-US" altLang="en-US" smtClean="0"/>
            <a:t>Enhanced sectoral integration and cooperation</a:t>
          </a:r>
          <a:endParaRPr lang="en-US" altLang="en-US" dirty="0"/>
        </a:p>
      </dgm:t>
    </dgm:pt>
    <dgm:pt modelId="{A14B1DB5-B090-4798-B434-C53C4E63D48D}" type="parTrans" cxnId="{5BBBA5BD-3B7A-41AC-A77E-EABF044799E2}">
      <dgm:prSet/>
      <dgm:spPr/>
      <dgm:t>
        <a:bodyPr/>
        <a:lstStyle/>
        <a:p>
          <a:endParaRPr lang="en-GB"/>
        </a:p>
      </dgm:t>
    </dgm:pt>
    <dgm:pt modelId="{2AE0A96B-6CFB-4CD0-9EA8-0401AEC77800}" type="sibTrans" cxnId="{5BBBA5BD-3B7A-41AC-A77E-EABF044799E2}">
      <dgm:prSet/>
      <dgm:spPr/>
      <dgm:t>
        <a:bodyPr/>
        <a:lstStyle/>
        <a:p>
          <a:endParaRPr lang="en-GB"/>
        </a:p>
      </dgm:t>
    </dgm:pt>
    <dgm:pt modelId="{F1622363-E1D6-4722-AB6F-A5D66540A1E3}">
      <dgm:prSet/>
      <dgm:spPr/>
      <dgm:t>
        <a:bodyPr/>
        <a:lstStyle/>
        <a:p>
          <a:r>
            <a:rPr lang="en-US" altLang="en-US" dirty="0" smtClean="0"/>
            <a:t>Resilient, inclusive, people-oriented and people-centered ASEAN</a:t>
          </a:r>
          <a:endParaRPr lang="en-US" altLang="en-US" dirty="0"/>
        </a:p>
      </dgm:t>
    </dgm:pt>
    <dgm:pt modelId="{224021C5-2A05-419B-AD65-A630D2FE7EC9}" type="parTrans" cxnId="{5725600E-A349-4BB3-BB48-A0EBA67BB726}">
      <dgm:prSet/>
      <dgm:spPr/>
      <dgm:t>
        <a:bodyPr/>
        <a:lstStyle/>
        <a:p>
          <a:endParaRPr lang="en-GB"/>
        </a:p>
      </dgm:t>
    </dgm:pt>
    <dgm:pt modelId="{B0255B2D-E26C-4C95-9917-AB01BD32EBC7}" type="sibTrans" cxnId="{5725600E-A349-4BB3-BB48-A0EBA67BB726}">
      <dgm:prSet/>
      <dgm:spPr/>
      <dgm:t>
        <a:bodyPr/>
        <a:lstStyle/>
        <a:p>
          <a:endParaRPr lang="en-GB"/>
        </a:p>
      </dgm:t>
    </dgm:pt>
    <dgm:pt modelId="{80DDD444-DB9D-4266-9D00-8C1A024980B7}">
      <dgm:prSet/>
      <dgm:spPr/>
      <dgm:t>
        <a:bodyPr/>
        <a:lstStyle/>
        <a:p>
          <a:r>
            <a:rPr lang="en-US" altLang="en-US" smtClean="0"/>
            <a:t>Global ASEAN</a:t>
          </a:r>
          <a:endParaRPr lang="en-US" altLang="en-US" dirty="0"/>
        </a:p>
      </dgm:t>
    </dgm:pt>
    <dgm:pt modelId="{14EC01D0-4724-4B25-8EBC-218FCE5E9659}" type="parTrans" cxnId="{95EB4D0A-31AE-4F36-A241-17A1FF6CB306}">
      <dgm:prSet/>
      <dgm:spPr/>
      <dgm:t>
        <a:bodyPr/>
        <a:lstStyle/>
        <a:p>
          <a:endParaRPr lang="en-GB"/>
        </a:p>
      </dgm:t>
    </dgm:pt>
    <dgm:pt modelId="{BB8412DB-57D6-4890-9324-6638B50691BE}" type="sibTrans" cxnId="{95EB4D0A-31AE-4F36-A241-17A1FF6CB306}">
      <dgm:prSet/>
      <dgm:spPr/>
      <dgm:t>
        <a:bodyPr/>
        <a:lstStyle/>
        <a:p>
          <a:endParaRPr lang="en-GB"/>
        </a:p>
      </dgm:t>
    </dgm:pt>
    <dgm:pt modelId="{7023C105-9AFD-4694-9932-26C91B10084C}" type="pres">
      <dgm:prSet presAssocID="{A51EF1D0-F165-4A9F-BFD5-9C5D2E347284}" presName="diagram" presStyleCnt="0">
        <dgm:presLayoutVars>
          <dgm:dir/>
          <dgm:resizeHandles val="exact"/>
        </dgm:presLayoutVars>
      </dgm:prSet>
      <dgm:spPr/>
      <dgm:t>
        <a:bodyPr/>
        <a:lstStyle/>
        <a:p>
          <a:endParaRPr lang="en-GB"/>
        </a:p>
      </dgm:t>
    </dgm:pt>
    <dgm:pt modelId="{46B64296-AB0A-4547-9A1C-5B41135ED6AD}" type="pres">
      <dgm:prSet presAssocID="{2ADDFB98-57A9-4C5F-BCF8-E17B9EBE18B5}" presName="node" presStyleLbl="node1" presStyleIdx="0" presStyleCnt="5">
        <dgm:presLayoutVars>
          <dgm:bulletEnabled val="1"/>
        </dgm:presLayoutVars>
      </dgm:prSet>
      <dgm:spPr/>
      <dgm:t>
        <a:bodyPr/>
        <a:lstStyle/>
        <a:p>
          <a:endParaRPr lang="en-GB"/>
        </a:p>
      </dgm:t>
    </dgm:pt>
    <dgm:pt modelId="{949D7A5F-723F-4202-B643-4A55C80446DC}" type="pres">
      <dgm:prSet presAssocID="{E9D5996E-B7AA-4C24-8ED2-EDEBA72B5D79}" presName="sibTrans" presStyleCnt="0"/>
      <dgm:spPr/>
    </dgm:pt>
    <dgm:pt modelId="{C31CF75B-B488-42B5-BC6B-F66214B757E7}" type="pres">
      <dgm:prSet presAssocID="{CEE3C0BC-D093-46F2-855D-DD9B34BF0629}" presName="node" presStyleLbl="node1" presStyleIdx="1" presStyleCnt="5">
        <dgm:presLayoutVars>
          <dgm:bulletEnabled val="1"/>
        </dgm:presLayoutVars>
      </dgm:prSet>
      <dgm:spPr/>
      <dgm:t>
        <a:bodyPr/>
        <a:lstStyle/>
        <a:p>
          <a:endParaRPr lang="en-GB"/>
        </a:p>
      </dgm:t>
    </dgm:pt>
    <dgm:pt modelId="{5CB5049A-C1D4-4C29-8541-35D83A02B285}" type="pres">
      <dgm:prSet presAssocID="{2A429092-FC4B-486D-8BBE-97F64642D801}" presName="sibTrans" presStyleCnt="0"/>
      <dgm:spPr/>
    </dgm:pt>
    <dgm:pt modelId="{D4841D8D-6907-480C-8B20-C24FAA22CFDE}" type="pres">
      <dgm:prSet presAssocID="{1CB13B78-4664-4B75-8F78-71C917287924}" presName="node" presStyleLbl="node1" presStyleIdx="2" presStyleCnt="5">
        <dgm:presLayoutVars>
          <dgm:bulletEnabled val="1"/>
        </dgm:presLayoutVars>
      </dgm:prSet>
      <dgm:spPr/>
      <dgm:t>
        <a:bodyPr/>
        <a:lstStyle/>
        <a:p>
          <a:endParaRPr lang="en-GB"/>
        </a:p>
      </dgm:t>
    </dgm:pt>
    <dgm:pt modelId="{71C1DF92-B79D-40B5-85D7-C62361FECE0F}" type="pres">
      <dgm:prSet presAssocID="{2AE0A96B-6CFB-4CD0-9EA8-0401AEC77800}" presName="sibTrans" presStyleCnt="0"/>
      <dgm:spPr/>
    </dgm:pt>
    <dgm:pt modelId="{8F816FB9-492C-4E07-95C0-CF94F768A49A}" type="pres">
      <dgm:prSet presAssocID="{F1622363-E1D6-4722-AB6F-A5D66540A1E3}" presName="node" presStyleLbl="node1" presStyleIdx="3" presStyleCnt="5">
        <dgm:presLayoutVars>
          <dgm:bulletEnabled val="1"/>
        </dgm:presLayoutVars>
      </dgm:prSet>
      <dgm:spPr/>
      <dgm:t>
        <a:bodyPr/>
        <a:lstStyle/>
        <a:p>
          <a:endParaRPr lang="en-GB"/>
        </a:p>
      </dgm:t>
    </dgm:pt>
    <dgm:pt modelId="{365500E4-42AC-452F-98DA-96378F96F918}" type="pres">
      <dgm:prSet presAssocID="{B0255B2D-E26C-4C95-9917-AB01BD32EBC7}" presName="sibTrans" presStyleCnt="0"/>
      <dgm:spPr/>
    </dgm:pt>
    <dgm:pt modelId="{BDA4F65C-0A2B-4EEA-8CF0-1A879F922387}" type="pres">
      <dgm:prSet presAssocID="{80DDD444-DB9D-4266-9D00-8C1A024980B7}" presName="node" presStyleLbl="node1" presStyleIdx="4" presStyleCnt="5">
        <dgm:presLayoutVars>
          <dgm:bulletEnabled val="1"/>
        </dgm:presLayoutVars>
      </dgm:prSet>
      <dgm:spPr/>
      <dgm:t>
        <a:bodyPr/>
        <a:lstStyle/>
        <a:p>
          <a:endParaRPr lang="en-GB"/>
        </a:p>
      </dgm:t>
    </dgm:pt>
  </dgm:ptLst>
  <dgm:cxnLst>
    <dgm:cxn modelId="{5725600E-A349-4BB3-BB48-A0EBA67BB726}" srcId="{A51EF1D0-F165-4A9F-BFD5-9C5D2E347284}" destId="{F1622363-E1D6-4722-AB6F-A5D66540A1E3}" srcOrd="3" destOrd="0" parTransId="{224021C5-2A05-419B-AD65-A630D2FE7EC9}" sibTransId="{B0255B2D-E26C-4C95-9917-AB01BD32EBC7}"/>
    <dgm:cxn modelId="{5BBBA5BD-3B7A-41AC-A77E-EABF044799E2}" srcId="{A51EF1D0-F165-4A9F-BFD5-9C5D2E347284}" destId="{1CB13B78-4664-4B75-8F78-71C917287924}" srcOrd="2" destOrd="0" parTransId="{A14B1DB5-B090-4798-B434-C53C4E63D48D}" sibTransId="{2AE0A96B-6CFB-4CD0-9EA8-0401AEC77800}"/>
    <dgm:cxn modelId="{48ADFA87-63B6-4F1C-B90D-6734AA6376D3}" type="presOf" srcId="{1CB13B78-4664-4B75-8F78-71C917287924}" destId="{D4841D8D-6907-480C-8B20-C24FAA22CFDE}" srcOrd="0" destOrd="0" presId="urn:microsoft.com/office/officeart/2005/8/layout/default"/>
    <dgm:cxn modelId="{7D85AAAC-50F0-48FC-A0E6-F6DE7B559404}" srcId="{A51EF1D0-F165-4A9F-BFD5-9C5D2E347284}" destId="{2ADDFB98-57A9-4C5F-BCF8-E17B9EBE18B5}" srcOrd="0" destOrd="0" parTransId="{F68C4908-2711-45DC-B9CA-1FB2EB413D24}" sibTransId="{E9D5996E-B7AA-4C24-8ED2-EDEBA72B5D79}"/>
    <dgm:cxn modelId="{0631E94B-6D9C-43A6-BEA3-C95C71B3AEAE}" type="presOf" srcId="{CEE3C0BC-D093-46F2-855D-DD9B34BF0629}" destId="{C31CF75B-B488-42B5-BC6B-F66214B757E7}" srcOrd="0" destOrd="0" presId="urn:microsoft.com/office/officeart/2005/8/layout/default"/>
    <dgm:cxn modelId="{3C076094-403F-46FC-A8C5-60C789138F89}" type="presOf" srcId="{F1622363-E1D6-4722-AB6F-A5D66540A1E3}" destId="{8F816FB9-492C-4E07-95C0-CF94F768A49A}" srcOrd="0" destOrd="0" presId="urn:microsoft.com/office/officeart/2005/8/layout/default"/>
    <dgm:cxn modelId="{94F5D080-D2AA-40D5-A8B1-8B96EB2690C8}" type="presOf" srcId="{80DDD444-DB9D-4266-9D00-8C1A024980B7}" destId="{BDA4F65C-0A2B-4EEA-8CF0-1A879F922387}" srcOrd="0" destOrd="0" presId="urn:microsoft.com/office/officeart/2005/8/layout/default"/>
    <dgm:cxn modelId="{CDA4AC9A-978F-48E8-8BBA-AEE76D037CFA}" type="presOf" srcId="{A51EF1D0-F165-4A9F-BFD5-9C5D2E347284}" destId="{7023C105-9AFD-4694-9932-26C91B10084C}" srcOrd="0" destOrd="0" presId="urn:microsoft.com/office/officeart/2005/8/layout/default"/>
    <dgm:cxn modelId="{91130A68-D767-4A69-B794-BA62E0A98F7C}" type="presOf" srcId="{2ADDFB98-57A9-4C5F-BCF8-E17B9EBE18B5}" destId="{46B64296-AB0A-4547-9A1C-5B41135ED6AD}" srcOrd="0" destOrd="0" presId="urn:microsoft.com/office/officeart/2005/8/layout/default"/>
    <dgm:cxn modelId="{9891BE10-2246-476B-8863-5544031D99F8}" srcId="{A51EF1D0-F165-4A9F-BFD5-9C5D2E347284}" destId="{CEE3C0BC-D093-46F2-855D-DD9B34BF0629}" srcOrd="1" destOrd="0" parTransId="{27CA275D-FE85-40D4-8506-3383B44107F8}" sibTransId="{2A429092-FC4B-486D-8BBE-97F64642D801}"/>
    <dgm:cxn modelId="{95EB4D0A-31AE-4F36-A241-17A1FF6CB306}" srcId="{A51EF1D0-F165-4A9F-BFD5-9C5D2E347284}" destId="{80DDD444-DB9D-4266-9D00-8C1A024980B7}" srcOrd="4" destOrd="0" parTransId="{14EC01D0-4724-4B25-8EBC-218FCE5E9659}" sibTransId="{BB8412DB-57D6-4890-9324-6638B50691BE}"/>
    <dgm:cxn modelId="{7CD171E3-A32E-4E15-8A78-58AEC0A13AF6}" type="presParOf" srcId="{7023C105-9AFD-4694-9932-26C91B10084C}" destId="{46B64296-AB0A-4547-9A1C-5B41135ED6AD}" srcOrd="0" destOrd="0" presId="urn:microsoft.com/office/officeart/2005/8/layout/default"/>
    <dgm:cxn modelId="{70F247C3-269D-43B9-A673-16C7D67E2B94}" type="presParOf" srcId="{7023C105-9AFD-4694-9932-26C91B10084C}" destId="{949D7A5F-723F-4202-B643-4A55C80446DC}" srcOrd="1" destOrd="0" presId="urn:microsoft.com/office/officeart/2005/8/layout/default"/>
    <dgm:cxn modelId="{60449D58-636F-49BB-83D2-8C9E12484D81}" type="presParOf" srcId="{7023C105-9AFD-4694-9932-26C91B10084C}" destId="{C31CF75B-B488-42B5-BC6B-F66214B757E7}" srcOrd="2" destOrd="0" presId="urn:microsoft.com/office/officeart/2005/8/layout/default"/>
    <dgm:cxn modelId="{ADC3A2CF-680F-4CCC-988A-78681FFB053A}" type="presParOf" srcId="{7023C105-9AFD-4694-9932-26C91B10084C}" destId="{5CB5049A-C1D4-4C29-8541-35D83A02B285}" srcOrd="3" destOrd="0" presId="urn:microsoft.com/office/officeart/2005/8/layout/default"/>
    <dgm:cxn modelId="{53CFB475-F90B-4306-A1BF-2FC431DCA44A}" type="presParOf" srcId="{7023C105-9AFD-4694-9932-26C91B10084C}" destId="{D4841D8D-6907-480C-8B20-C24FAA22CFDE}" srcOrd="4" destOrd="0" presId="urn:microsoft.com/office/officeart/2005/8/layout/default"/>
    <dgm:cxn modelId="{06823593-CE9B-4653-91FB-4E40E05BA5AB}" type="presParOf" srcId="{7023C105-9AFD-4694-9932-26C91B10084C}" destId="{71C1DF92-B79D-40B5-85D7-C62361FECE0F}" srcOrd="5" destOrd="0" presId="urn:microsoft.com/office/officeart/2005/8/layout/default"/>
    <dgm:cxn modelId="{9E6854A7-E0D3-4516-B663-84F8D02C81E9}" type="presParOf" srcId="{7023C105-9AFD-4694-9932-26C91B10084C}" destId="{8F816FB9-492C-4E07-95C0-CF94F768A49A}" srcOrd="6" destOrd="0" presId="urn:microsoft.com/office/officeart/2005/8/layout/default"/>
    <dgm:cxn modelId="{E83DEF8D-EE29-4D7E-8EBE-9C5B1CA2A3E0}" type="presParOf" srcId="{7023C105-9AFD-4694-9932-26C91B10084C}" destId="{365500E4-42AC-452F-98DA-96378F96F918}" srcOrd="7" destOrd="0" presId="urn:microsoft.com/office/officeart/2005/8/layout/default"/>
    <dgm:cxn modelId="{22617126-FD20-4635-84FF-7E71072EC5A6}" type="presParOf" srcId="{7023C105-9AFD-4694-9932-26C91B10084C}" destId="{BDA4F65C-0A2B-4EEA-8CF0-1A879F92238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DCA1597-FFD3-4657-909D-91BEE5FD77D8}"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GB"/>
        </a:p>
      </dgm:t>
    </dgm:pt>
    <dgm:pt modelId="{F91E74DB-7946-4893-800A-582E678E6B85}">
      <dgm:prSet phldrT="[Text]"/>
      <dgm:spPr>
        <a:solidFill>
          <a:srgbClr val="EBE45F"/>
        </a:solidFill>
      </dgm:spPr>
      <dgm:t>
        <a:bodyPr/>
        <a:lstStyle/>
        <a:p>
          <a:r>
            <a:rPr lang="en-GB" dirty="0" smtClean="0">
              <a:solidFill>
                <a:schemeClr val="tx1"/>
              </a:solidFill>
            </a:rPr>
            <a:t>Human Development</a:t>
          </a:r>
          <a:endParaRPr lang="en-GB" dirty="0">
            <a:solidFill>
              <a:schemeClr val="tx1"/>
            </a:solidFill>
          </a:endParaRPr>
        </a:p>
      </dgm:t>
    </dgm:pt>
    <dgm:pt modelId="{22EBAF8A-8D62-4826-8CF0-567D91A7FADB}" type="parTrans" cxnId="{C85119BC-5421-42DB-BF3B-7988F1EB1348}">
      <dgm:prSet/>
      <dgm:spPr/>
      <dgm:t>
        <a:bodyPr/>
        <a:lstStyle/>
        <a:p>
          <a:endParaRPr lang="en-GB"/>
        </a:p>
      </dgm:t>
    </dgm:pt>
    <dgm:pt modelId="{E301A27B-A69A-457C-A380-68D410F04500}" type="sibTrans" cxnId="{C85119BC-5421-42DB-BF3B-7988F1EB1348}">
      <dgm:prSet/>
      <dgm:spPr/>
      <dgm:t>
        <a:bodyPr/>
        <a:lstStyle/>
        <a:p>
          <a:endParaRPr lang="en-GB"/>
        </a:p>
      </dgm:t>
    </dgm:pt>
    <dgm:pt modelId="{24A484CD-F0D5-4971-B007-62C1DB963388}">
      <dgm:prSet phldrT="[Text]"/>
      <dgm:spPr>
        <a:solidFill>
          <a:srgbClr val="EBE45F"/>
        </a:solidFill>
      </dgm:spPr>
      <dgm:t>
        <a:bodyPr/>
        <a:lstStyle/>
        <a:p>
          <a:r>
            <a:rPr lang="en-GB" dirty="0" smtClean="0">
              <a:solidFill>
                <a:schemeClr val="tx1"/>
              </a:solidFill>
            </a:rPr>
            <a:t>Environmental Sustainability</a:t>
          </a:r>
          <a:endParaRPr lang="en-GB" dirty="0">
            <a:solidFill>
              <a:schemeClr val="tx1"/>
            </a:solidFill>
          </a:endParaRPr>
        </a:p>
      </dgm:t>
    </dgm:pt>
    <dgm:pt modelId="{CD546103-F2C0-4F10-9126-2B858B47685B}" type="parTrans" cxnId="{9EA8FD15-88B2-4190-A51E-30FFCF8CC734}">
      <dgm:prSet/>
      <dgm:spPr/>
      <dgm:t>
        <a:bodyPr/>
        <a:lstStyle/>
        <a:p>
          <a:endParaRPr lang="en-GB"/>
        </a:p>
      </dgm:t>
    </dgm:pt>
    <dgm:pt modelId="{DD62D24E-FDB4-4A6F-B7DA-941889F58E57}" type="sibTrans" cxnId="{9EA8FD15-88B2-4190-A51E-30FFCF8CC734}">
      <dgm:prSet/>
      <dgm:spPr/>
      <dgm:t>
        <a:bodyPr/>
        <a:lstStyle/>
        <a:p>
          <a:endParaRPr lang="en-GB"/>
        </a:p>
      </dgm:t>
    </dgm:pt>
    <dgm:pt modelId="{1E0D1BA4-EE18-4A21-A657-4C0F4EBECD82}">
      <dgm:prSet phldrT="[Text]"/>
      <dgm:spPr>
        <a:solidFill>
          <a:srgbClr val="EBE45F"/>
        </a:solidFill>
      </dgm:spPr>
      <dgm:t>
        <a:bodyPr/>
        <a:lstStyle/>
        <a:p>
          <a:r>
            <a:rPr lang="en-GB" dirty="0" smtClean="0">
              <a:solidFill>
                <a:schemeClr val="tx1"/>
              </a:solidFill>
            </a:rPr>
            <a:t>Building ASEAN Identity</a:t>
          </a:r>
          <a:endParaRPr lang="en-GB" dirty="0">
            <a:solidFill>
              <a:schemeClr val="tx1"/>
            </a:solidFill>
          </a:endParaRPr>
        </a:p>
      </dgm:t>
    </dgm:pt>
    <dgm:pt modelId="{09B1045A-5283-4B20-88D0-B5851BAADB31}" type="parTrans" cxnId="{4610B873-D42F-4FF4-8A6F-4D1076063DF9}">
      <dgm:prSet/>
      <dgm:spPr/>
      <dgm:t>
        <a:bodyPr/>
        <a:lstStyle/>
        <a:p>
          <a:endParaRPr lang="en-GB"/>
        </a:p>
      </dgm:t>
    </dgm:pt>
    <dgm:pt modelId="{75EC6E5A-2684-440C-9497-0458D26CF2E4}" type="sibTrans" cxnId="{4610B873-D42F-4FF4-8A6F-4D1076063DF9}">
      <dgm:prSet/>
      <dgm:spPr/>
      <dgm:t>
        <a:bodyPr/>
        <a:lstStyle/>
        <a:p>
          <a:endParaRPr lang="en-GB"/>
        </a:p>
      </dgm:t>
    </dgm:pt>
    <dgm:pt modelId="{9D89EDDE-CDE8-495F-8D8B-1BDC4E4DEE91}">
      <dgm:prSet phldrT="[Text]"/>
      <dgm:spPr>
        <a:solidFill>
          <a:srgbClr val="EBE45F"/>
        </a:solidFill>
      </dgm:spPr>
      <dgm:t>
        <a:bodyPr/>
        <a:lstStyle/>
        <a:p>
          <a:r>
            <a:rPr lang="en-GB" dirty="0" smtClean="0">
              <a:solidFill>
                <a:schemeClr val="tx1"/>
              </a:solidFill>
            </a:rPr>
            <a:t>Social Welfare &amp; Protection </a:t>
          </a:r>
          <a:endParaRPr lang="en-GB" dirty="0">
            <a:solidFill>
              <a:schemeClr val="tx1"/>
            </a:solidFill>
          </a:endParaRPr>
        </a:p>
      </dgm:t>
    </dgm:pt>
    <dgm:pt modelId="{CB253E62-3BFF-4F51-8A3B-AE1DC10D18D5}" type="parTrans" cxnId="{32871AA7-3FAB-40F5-9EC1-9E71979AA994}">
      <dgm:prSet/>
      <dgm:spPr/>
      <dgm:t>
        <a:bodyPr/>
        <a:lstStyle/>
        <a:p>
          <a:endParaRPr lang="en-GB"/>
        </a:p>
      </dgm:t>
    </dgm:pt>
    <dgm:pt modelId="{13716A7A-D2F9-4B90-AE1C-220EAF7E3093}" type="sibTrans" cxnId="{32871AA7-3FAB-40F5-9EC1-9E71979AA994}">
      <dgm:prSet/>
      <dgm:spPr/>
      <dgm:t>
        <a:bodyPr/>
        <a:lstStyle/>
        <a:p>
          <a:endParaRPr lang="en-GB"/>
        </a:p>
      </dgm:t>
    </dgm:pt>
    <dgm:pt modelId="{AE01EDBE-F325-4106-80EF-E2ED23FB052B}">
      <dgm:prSet phldrT="[Text]"/>
      <dgm:spPr>
        <a:solidFill>
          <a:srgbClr val="EBE45F"/>
        </a:solidFill>
      </dgm:spPr>
      <dgm:t>
        <a:bodyPr/>
        <a:lstStyle/>
        <a:p>
          <a:r>
            <a:rPr lang="en-GB" dirty="0" smtClean="0">
              <a:solidFill>
                <a:schemeClr val="tx1"/>
              </a:solidFill>
            </a:rPr>
            <a:t>Narrowing the Development Gap</a:t>
          </a:r>
          <a:endParaRPr lang="en-GB" dirty="0">
            <a:solidFill>
              <a:schemeClr val="tx1"/>
            </a:solidFill>
          </a:endParaRPr>
        </a:p>
      </dgm:t>
    </dgm:pt>
    <dgm:pt modelId="{4995E798-5458-4950-ABF5-9CE7E60A2B6E}" type="parTrans" cxnId="{2240B83D-C756-4D2A-BD61-351D7612B429}">
      <dgm:prSet/>
      <dgm:spPr/>
      <dgm:t>
        <a:bodyPr/>
        <a:lstStyle/>
        <a:p>
          <a:endParaRPr lang="en-GB"/>
        </a:p>
      </dgm:t>
    </dgm:pt>
    <dgm:pt modelId="{432E8D87-D91A-4845-BD62-650C1D67BE34}" type="sibTrans" cxnId="{2240B83D-C756-4D2A-BD61-351D7612B429}">
      <dgm:prSet/>
      <dgm:spPr/>
      <dgm:t>
        <a:bodyPr/>
        <a:lstStyle/>
        <a:p>
          <a:endParaRPr lang="en-GB"/>
        </a:p>
      </dgm:t>
    </dgm:pt>
    <dgm:pt modelId="{38C3D1B4-D477-4141-BF10-12461392EAAD}">
      <dgm:prSet phldrT="[Text]"/>
      <dgm:spPr>
        <a:solidFill>
          <a:srgbClr val="EBE45F"/>
        </a:solidFill>
      </dgm:spPr>
      <dgm:t>
        <a:bodyPr/>
        <a:lstStyle/>
        <a:p>
          <a:r>
            <a:rPr lang="en-GB" dirty="0" smtClean="0">
              <a:solidFill>
                <a:schemeClr val="tx1"/>
              </a:solidFill>
            </a:rPr>
            <a:t>Social Justice &amp; Rights</a:t>
          </a:r>
          <a:endParaRPr lang="en-GB" dirty="0">
            <a:solidFill>
              <a:schemeClr val="tx1"/>
            </a:solidFill>
          </a:endParaRPr>
        </a:p>
      </dgm:t>
    </dgm:pt>
    <dgm:pt modelId="{1E5DA63F-6D04-41A3-9786-93175EDF3B90}" type="parTrans" cxnId="{E0BB2538-8557-4C74-92DA-D087563AD8EF}">
      <dgm:prSet/>
      <dgm:spPr/>
      <dgm:t>
        <a:bodyPr/>
        <a:lstStyle/>
        <a:p>
          <a:endParaRPr lang="en-GB"/>
        </a:p>
      </dgm:t>
    </dgm:pt>
    <dgm:pt modelId="{2553E9E2-7620-4032-B76D-C7AF8D527ECB}" type="sibTrans" cxnId="{E0BB2538-8557-4C74-92DA-D087563AD8EF}">
      <dgm:prSet/>
      <dgm:spPr/>
      <dgm:t>
        <a:bodyPr/>
        <a:lstStyle/>
        <a:p>
          <a:endParaRPr lang="en-GB"/>
        </a:p>
      </dgm:t>
    </dgm:pt>
    <dgm:pt modelId="{F633B18B-1F73-45BA-B177-E1FB49CEF262}" type="pres">
      <dgm:prSet presAssocID="{FDCA1597-FFD3-4657-909D-91BEE5FD77D8}" presName="diagram" presStyleCnt="0">
        <dgm:presLayoutVars>
          <dgm:dir/>
          <dgm:resizeHandles val="exact"/>
        </dgm:presLayoutVars>
      </dgm:prSet>
      <dgm:spPr/>
      <dgm:t>
        <a:bodyPr/>
        <a:lstStyle/>
        <a:p>
          <a:endParaRPr lang="en-GB"/>
        </a:p>
      </dgm:t>
    </dgm:pt>
    <dgm:pt modelId="{AECEDA04-D306-49B4-AE61-D919566B63C0}" type="pres">
      <dgm:prSet presAssocID="{F91E74DB-7946-4893-800A-582E678E6B85}" presName="node" presStyleLbl="node1" presStyleIdx="0" presStyleCnt="6">
        <dgm:presLayoutVars>
          <dgm:bulletEnabled val="1"/>
        </dgm:presLayoutVars>
      </dgm:prSet>
      <dgm:spPr/>
      <dgm:t>
        <a:bodyPr/>
        <a:lstStyle/>
        <a:p>
          <a:endParaRPr lang="en-GB"/>
        </a:p>
      </dgm:t>
    </dgm:pt>
    <dgm:pt modelId="{0E595090-7B17-4B24-BF6A-61625E949A9F}" type="pres">
      <dgm:prSet presAssocID="{E301A27B-A69A-457C-A380-68D410F04500}" presName="sibTrans" presStyleCnt="0"/>
      <dgm:spPr/>
    </dgm:pt>
    <dgm:pt modelId="{BE73E0CF-C766-4181-A969-4FDF36A3AB0C}" type="pres">
      <dgm:prSet presAssocID="{24A484CD-F0D5-4971-B007-62C1DB963388}" presName="node" presStyleLbl="node1" presStyleIdx="1" presStyleCnt="6">
        <dgm:presLayoutVars>
          <dgm:bulletEnabled val="1"/>
        </dgm:presLayoutVars>
      </dgm:prSet>
      <dgm:spPr/>
      <dgm:t>
        <a:bodyPr/>
        <a:lstStyle/>
        <a:p>
          <a:endParaRPr lang="en-GB"/>
        </a:p>
      </dgm:t>
    </dgm:pt>
    <dgm:pt modelId="{9E4856A2-AF31-4EA2-B5C2-AAA7BC76B1EE}" type="pres">
      <dgm:prSet presAssocID="{DD62D24E-FDB4-4A6F-B7DA-941889F58E57}" presName="sibTrans" presStyleCnt="0"/>
      <dgm:spPr/>
    </dgm:pt>
    <dgm:pt modelId="{FF3108C1-71B0-4FF5-9C0A-236B2C5E8E63}" type="pres">
      <dgm:prSet presAssocID="{1E0D1BA4-EE18-4A21-A657-4C0F4EBECD82}" presName="node" presStyleLbl="node1" presStyleIdx="2" presStyleCnt="6">
        <dgm:presLayoutVars>
          <dgm:bulletEnabled val="1"/>
        </dgm:presLayoutVars>
      </dgm:prSet>
      <dgm:spPr/>
      <dgm:t>
        <a:bodyPr/>
        <a:lstStyle/>
        <a:p>
          <a:endParaRPr lang="en-GB"/>
        </a:p>
      </dgm:t>
    </dgm:pt>
    <dgm:pt modelId="{B71FAE6A-83C5-42D2-AB85-E7782B3B021A}" type="pres">
      <dgm:prSet presAssocID="{75EC6E5A-2684-440C-9497-0458D26CF2E4}" presName="sibTrans" presStyleCnt="0"/>
      <dgm:spPr/>
    </dgm:pt>
    <dgm:pt modelId="{9787A663-EA0D-46E9-BDF1-C88D941A4E53}" type="pres">
      <dgm:prSet presAssocID="{9D89EDDE-CDE8-495F-8D8B-1BDC4E4DEE91}" presName="node" presStyleLbl="node1" presStyleIdx="3" presStyleCnt="6">
        <dgm:presLayoutVars>
          <dgm:bulletEnabled val="1"/>
        </dgm:presLayoutVars>
      </dgm:prSet>
      <dgm:spPr/>
      <dgm:t>
        <a:bodyPr/>
        <a:lstStyle/>
        <a:p>
          <a:endParaRPr lang="en-GB"/>
        </a:p>
      </dgm:t>
    </dgm:pt>
    <dgm:pt modelId="{9C5BAE48-936A-4D0C-B202-C55D66F9B1D1}" type="pres">
      <dgm:prSet presAssocID="{13716A7A-D2F9-4B90-AE1C-220EAF7E3093}" presName="sibTrans" presStyleCnt="0"/>
      <dgm:spPr/>
    </dgm:pt>
    <dgm:pt modelId="{1D89DB6C-D483-49AA-8D5C-2F7FAEC28C4D}" type="pres">
      <dgm:prSet presAssocID="{38C3D1B4-D477-4141-BF10-12461392EAAD}" presName="node" presStyleLbl="node1" presStyleIdx="4" presStyleCnt="6">
        <dgm:presLayoutVars>
          <dgm:bulletEnabled val="1"/>
        </dgm:presLayoutVars>
      </dgm:prSet>
      <dgm:spPr/>
      <dgm:t>
        <a:bodyPr/>
        <a:lstStyle/>
        <a:p>
          <a:endParaRPr lang="en-GB"/>
        </a:p>
      </dgm:t>
    </dgm:pt>
    <dgm:pt modelId="{8EDCDB0B-F0A2-4FFC-80E3-08C64C7A00F9}" type="pres">
      <dgm:prSet presAssocID="{2553E9E2-7620-4032-B76D-C7AF8D527ECB}" presName="sibTrans" presStyleCnt="0"/>
      <dgm:spPr/>
    </dgm:pt>
    <dgm:pt modelId="{FB27BEEF-FA51-4894-A733-DE16E818B9F0}" type="pres">
      <dgm:prSet presAssocID="{AE01EDBE-F325-4106-80EF-E2ED23FB052B}" presName="node" presStyleLbl="node1" presStyleIdx="5" presStyleCnt="6">
        <dgm:presLayoutVars>
          <dgm:bulletEnabled val="1"/>
        </dgm:presLayoutVars>
      </dgm:prSet>
      <dgm:spPr/>
      <dgm:t>
        <a:bodyPr/>
        <a:lstStyle/>
        <a:p>
          <a:endParaRPr lang="en-GB"/>
        </a:p>
      </dgm:t>
    </dgm:pt>
  </dgm:ptLst>
  <dgm:cxnLst>
    <dgm:cxn modelId="{E4272F55-3EC6-4DEE-910E-7939150171EA}" type="presOf" srcId="{F91E74DB-7946-4893-800A-582E678E6B85}" destId="{AECEDA04-D306-49B4-AE61-D919566B63C0}" srcOrd="0" destOrd="0" presId="urn:microsoft.com/office/officeart/2005/8/layout/default"/>
    <dgm:cxn modelId="{2CE9B88C-541F-4E03-99DA-18AA17B2C297}" type="presOf" srcId="{1E0D1BA4-EE18-4A21-A657-4C0F4EBECD82}" destId="{FF3108C1-71B0-4FF5-9C0A-236B2C5E8E63}" srcOrd="0" destOrd="0" presId="urn:microsoft.com/office/officeart/2005/8/layout/default"/>
    <dgm:cxn modelId="{E0BB2538-8557-4C74-92DA-D087563AD8EF}" srcId="{FDCA1597-FFD3-4657-909D-91BEE5FD77D8}" destId="{38C3D1B4-D477-4141-BF10-12461392EAAD}" srcOrd="4" destOrd="0" parTransId="{1E5DA63F-6D04-41A3-9786-93175EDF3B90}" sibTransId="{2553E9E2-7620-4032-B76D-C7AF8D527ECB}"/>
    <dgm:cxn modelId="{FB1FA121-A6BF-42B8-A312-84F28B628FF8}" type="presOf" srcId="{9D89EDDE-CDE8-495F-8D8B-1BDC4E4DEE91}" destId="{9787A663-EA0D-46E9-BDF1-C88D941A4E53}" srcOrd="0" destOrd="0" presId="urn:microsoft.com/office/officeart/2005/8/layout/default"/>
    <dgm:cxn modelId="{2240B83D-C756-4D2A-BD61-351D7612B429}" srcId="{FDCA1597-FFD3-4657-909D-91BEE5FD77D8}" destId="{AE01EDBE-F325-4106-80EF-E2ED23FB052B}" srcOrd="5" destOrd="0" parTransId="{4995E798-5458-4950-ABF5-9CE7E60A2B6E}" sibTransId="{432E8D87-D91A-4845-BD62-650C1D67BE34}"/>
    <dgm:cxn modelId="{C85119BC-5421-42DB-BF3B-7988F1EB1348}" srcId="{FDCA1597-FFD3-4657-909D-91BEE5FD77D8}" destId="{F91E74DB-7946-4893-800A-582E678E6B85}" srcOrd="0" destOrd="0" parTransId="{22EBAF8A-8D62-4826-8CF0-567D91A7FADB}" sibTransId="{E301A27B-A69A-457C-A380-68D410F04500}"/>
    <dgm:cxn modelId="{4610B873-D42F-4FF4-8A6F-4D1076063DF9}" srcId="{FDCA1597-FFD3-4657-909D-91BEE5FD77D8}" destId="{1E0D1BA4-EE18-4A21-A657-4C0F4EBECD82}" srcOrd="2" destOrd="0" parTransId="{09B1045A-5283-4B20-88D0-B5851BAADB31}" sibTransId="{75EC6E5A-2684-440C-9497-0458D26CF2E4}"/>
    <dgm:cxn modelId="{24ECBC5C-0095-4470-B686-CEB70AD6538A}" type="presOf" srcId="{AE01EDBE-F325-4106-80EF-E2ED23FB052B}" destId="{FB27BEEF-FA51-4894-A733-DE16E818B9F0}" srcOrd="0" destOrd="0" presId="urn:microsoft.com/office/officeart/2005/8/layout/default"/>
    <dgm:cxn modelId="{D64CE52F-947B-4872-B469-CEC0B15AF946}" type="presOf" srcId="{FDCA1597-FFD3-4657-909D-91BEE5FD77D8}" destId="{F633B18B-1F73-45BA-B177-E1FB49CEF262}" srcOrd="0" destOrd="0" presId="urn:microsoft.com/office/officeart/2005/8/layout/default"/>
    <dgm:cxn modelId="{715A1898-ABE2-4A13-B673-E3B0623EF250}" type="presOf" srcId="{24A484CD-F0D5-4971-B007-62C1DB963388}" destId="{BE73E0CF-C766-4181-A969-4FDF36A3AB0C}" srcOrd="0" destOrd="0" presId="urn:microsoft.com/office/officeart/2005/8/layout/default"/>
    <dgm:cxn modelId="{32871AA7-3FAB-40F5-9EC1-9E71979AA994}" srcId="{FDCA1597-FFD3-4657-909D-91BEE5FD77D8}" destId="{9D89EDDE-CDE8-495F-8D8B-1BDC4E4DEE91}" srcOrd="3" destOrd="0" parTransId="{CB253E62-3BFF-4F51-8A3B-AE1DC10D18D5}" sibTransId="{13716A7A-D2F9-4B90-AE1C-220EAF7E3093}"/>
    <dgm:cxn modelId="{9EA8FD15-88B2-4190-A51E-30FFCF8CC734}" srcId="{FDCA1597-FFD3-4657-909D-91BEE5FD77D8}" destId="{24A484CD-F0D5-4971-B007-62C1DB963388}" srcOrd="1" destOrd="0" parTransId="{CD546103-F2C0-4F10-9126-2B858B47685B}" sibTransId="{DD62D24E-FDB4-4A6F-B7DA-941889F58E57}"/>
    <dgm:cxn modelId="{D19F5455-F982-43CE-8B30-5176107BCAA0}" type="presOf" srcId="{38C3D1B4-D477-4141-BF10-12461392EAAD}" destId="{1D89DB6C-D483-49AA-8D5C-2F7FAEC28C4D}" srcOrd="0" destOrd="0" presId="urn:microsoft.com/office/officeart/2005/8/layout/default"/>
    <dgm:cxn modelId="{BC5AF523-4C1C-438E-A0F3-0A521A514C61}" type="presParOf" srcId="{F633B18B-1F73-45BA-B177-E1FB49CEF262}" destId="{AECEDA04-D306-49B4-AE61-D919566B63C0}" srcOrd="0" destOrd="0" presId="urn:microsoft.com/office/officeart/2005/8/layout/default"/>
    <dgm:cxn modelId="{B6821739-F731-410F-86B0-6AF311B7E274}" type="presParOf" srcId="{F633B18B-1F73-45BA-B177-E1FB49CEF262}" destId="{0E595090-7B17-4B24-BF6A-61625E949A9F}" srcOrd="1" destOrd="0" presId="urn:microsoft.com/office/officeart/2005/8/layout/default"/>
    <dgm:cxn modelId="{3001537D-3FED-487E-B83E-E6D7B37471AA}" type="presParOf" srcId="{F633B18B-1F73-45BA-B177-E1FB49CEF262}" destId="{BE73E0CF-C766-4181-A969-4FDF36A3AB0C}" srcOrd="2" destOrd="0" presId="urn:microsoft.com/office/officeart/2005/8/layout/default"/>
    <dgm:cxn modelId="{46F7E855-FC92-4F8D-B1F2-0BAB7E5CB40E}" type="presParOf" srcId="{F633B18B-1F73-45BA-B177-E1FB49CEF262}" destId="{9E4856A2-AF31-4EA2-B5C2-AAA7BC76B1EE}" srcOrd="3" destOrd="0" presId="urn:microsoft.com/office/officeart/2005/8/layout/default"/>
    <dgm:cxn modelId="{95A636D2-E7E2-469E-B867-A4F70D673A81}" type="presParOf" srcId="{F633B18B-1F73-45BA-B177-E1FB49CEF262}" destId="{FF3108C1-71B0-4FF5-9C0A-236B2C5E8E63}" srcOrd="4" destOrd="0" presId="urn:microsoft.com/office/officeart/2005/8/layout/default"/>
    <dgm:cxn modelId="{B709B911-9BA2-4C5F-9076-3D0EFB4C3174}" type="presParOf" srcId="{F633B18B-1F73-45BA-B177-E1FB49CEF262}" destId="{B71FAE6A-83C5-42D2-AB85-E7782B3B021A}" srcOrd="5" destOrd="0" presId="urn:microsoft.com/office/officeart/2005/8/layout/default"/>
    <dgm:cxn modelId="{4FD80902-AA2F-4EE7-A4C1-64708F50DE81}" type="presParOf" srcId="{F633B18B-1F73-45BA-B177-E1FB49CEF262}" destId="{9787A663-EA0D-46E9-BDF1-C88D941A4E53}" srcOrd="6" destOrd="0" presId="urn:microsoft.com/office/officeart/2005/8/layout/default"/>
    <dgm:cxn modelId="{10FD70AD-8638-4709-A141-57B30F3A2F68}" type="presParOf" srcId="{F633B18B-1F73-45BA-B177-E1FB49CEF262}" destId="{9C5BAE48-936A-4D0C-B202-C55D66F9B1D1}" srcOrd="7" destOrd="0" presId="urn:microsoft.com/office/officeart/2005/8/layout/default"/>
    <dgm:cxn modelId="{9762CDA6-EDC0-40DC-825D-AF49D186AAC2}" type="presParOf" srcId="{F633B18B-1F73-45BA-B177-E1FB49CEF262}" destId="{1D89DB6C-D483-49AA-8D5C-2F7FAEC28C4D}" srcOrd="8" destOrd="0" presId="urn:microsoft.com/office/officeart/2005/8/layout/default"/>
    <dgm:cxn modelId="{0D42036C-F906-41C9-8A30-12EC4000FB85}" type="presParOf" srcId="{F633B18B-1F73-45BA-B177-E1FB49CEF262}" destId="{8EDCDB0B-F0A2-4FFC-80E3-08C64C7A00F9}" srcOrd="9" destOrd="0" presId="urn:microsoft.com/office/officeart/2005/8/layout/default"/>
    <dgm:cxn modelId="{0336E7B2-AE8E-4AB9-9B70-C0E9C200FE47}" type="presParOf" srcId="{F633B18B-1F73-45BA-B177-E1FB49CEF262}" destId="{FB27BEEF-FA51-4894-A733-DE16E818B9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CC21B3EB-11D2-4DCC-B694-001C75E2B5FF}"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GB"/>
        </a:p>
      </dgm:t>
    </dgm:pt>
    <dgm:pt modelId="{985E3D10-82DB-41A7-B237-A582B3EC1805}">
      <dgm:prSet phldrT="[Text]"/>
      <dgm:spPr>
        <a:ln>
          <a:solidFill>
            <a:srgbClr val="EBE45F"/>
          </a:solidFill>
        </a:ln>
      </dgm:spPr>
      <dgm:t>
        <a:bodyPr/>
        <a:lstStyle/>
        <a:p>
          <a:r>
            <a:rPr lang="en-GB" dirty="0" smtClean="0"/>
            <a:t>Advancing and prioritising education</a:t>
          </a:r>
          <a:endParaRPr lang="en-GB" dirty="0"/>
        </a:p>
      </dgm:t>
    </dgm:pt>
    <dgm:pt modelId="{CBF3C634-6FC8-4334-B563-BB1795E94C84}" type="parTrans" cxnId="{41854CC6-9A48-4FA6-AB31-E967AF98AD6C}">
      <dgm:prSet/>
      <dgm:spPr/>
      <dgm:t>
        <a:bodyPr/>
        <a:lstStyle/>
        <a:p>
          <a:endParaRPr lang="en-GB"/>
        </a:p>
      </dgm:t>
    </dgm:pt>
    <dgm:pt modelId="{AC352EF5-2EDC-4CF2-A1A4-0949B47104F4}" type="sibTrans" cxnId="{41854CC6-9A48-4FA6-AB31-E967AF98AD6C}">
      <dgm:prSet/>
      <dgm:spPr>
        <a:ln>
          <a:solidFill>
            <a:srgbClr val="EBE45F"/>
          </a:solidFill>
        </a:ln>
      </dgm:spPr>
      <dgm:t>
        <a:bodyPr/>
        <a:lstStyle/>
        <a:p>
          <a:endParaRPr lang="en-GB"/>
        </a:p>
      </dgm:t>
    </dgm:pt>
    <dgm:pt modelId="{E1CE51B3-1A2F-4F7F-87B8-8EE6E0609F32}">
      <dgm:prSet/>
      <dgm:spPr>
        <a:ln>
          <a:solidFill>
            <a:srgbClr val="EBE45F"/>
          </a:solidFill>
        </a:ln>
      </dgm:spPr>
      <dgm:t>
        <a:bodyPr/>
        <a:lstStyle/>
        <a:p>
          <a:r>
            <a:rPr lang="en-GB" dirty="0" smtClean="0"/>
            <a:t>Human resource development</a:t>
          </a:r>
        </a:p>
      </dgm:t>
    </dgm:pt>
    <dgm:pt modelId="{F606699F-431D-46B9-AE6C-283EA8E12918}" type="parTrans" cxnId="{0354C5C6-5745-467E-A25A-F694B24D453B}">
      <dgm:prSet/>
      <dgm:spPr/>
      <dgm:t>
        <a:bodyPr/>
        <a:lstStyle/>
        <a:p>
          <a:endParaRPr lang="en-GB"/>
        </a:p>
      </dgm:t>
    </dgm:pt>
    <dgm:pt modelId="{54F66C49-EFB1-495D-9120-99869E991A02}" type="sibTrans" cxnId="{0354C5C6-5745-467E-A25A-F694B24D453B}">
      <dgm:prSet/>
      <dgm:spPr/>
      <dgm:t>
        <a:bodyPr/>
        <a:lstStyle/>
        <a:p>
          <a:endParaRPr lang="en-GB"/>
        </a:p>
      </dgm:t>
    </dgm:pt>
    <dgm:pt modelId="{B15C85A0-9F51-4635-B5F5-82FA1F19A9F7}">
      <dgm:prSet/>
      <dgm:spPr>
        <a:ln>
          <a:solidFill>
            <a:srgbClr val="EBE45F"/>
          </a:solidFill>
        </a:ln>
      </dgm:spPr>
      <dgm:t>
        <a:bodyPr/>
        <a:lstStyle/>
        <a:p>
          <a:r>
            <a:rPr lang="en-GB" smtClean="0"/>
            <a:t>Promotion of decent work</a:t>
          </a:r>
          <a:endParaRPr lang="en-GB" dirty="0" smtClean="0"/>
        </a:p>
      </dgm:t>
    </dgm:pt>
    <dgm:pt modelId="{245A9DF5-DC9E-48C6-A5E5-F8516B829F6A}" type="parTrans" cxnId="{04349CC7-3546-4FDF-AB7A-E71DE17D875F}">
      <dgm:prSet/>
      <dgm:spPr/>
      <dgm:t>
        <a:bodyPr/>
        <a:lstStyle/>
        <a:p>
          <a:endParaRPr lang="en-GB"/>
        </a:p>
      </dgm:t>
    </dgm:pt>
    <dgm:pt modelId="{B8F96128-AEC9-423E-8038-DD2BD00C0016}" type="sibTrans" cxnId="{04349CC7-3546-4FDF-AB7A-E71DE17D875F}">
      <dgm:prSet/>
      <dgm:spPr/>
      <dgm:t>
        <a:bodyPr/>
        <a:lstStyle/>
        <a:p>
          <a:endParaRPr lang="en-GB"/>
        </a:p>
      </dgm:t>
    </dgm:pt>
    <dgm:pt modelId="{A976585D-A5DA-45D5-B830-667416277621}">
      <dgm:prSet/>
      <dgm:spPr>
        <a:ln>
          <a:solidFill>
            <a:srgbClr val="EBE45F"/>
          </a:solidFill>
        </a:ln>
      </dgm:spPr>
      <dgm:t>
        <a:bodyPr/>
        <a:lstStyle/>
        <a:p>
          <a:r>
            <a:rPr lang="en-GB" smtClean="0"/>
            <a:t>Promoting ICT</a:t>
          </a:r>
          <a:endParaRPr lang="en-GB" dirty="0" smtClean="0"/>
        </a:p>
      </dgm:t>
    </dgm:pt>
    <dgm:pt modelId="{97ED7177-F4CD-48FD-980E-53B3AE6DD2F6}" type="parTrans" cxnId="{EBE96A7C-F906-4C73-BEFD-D7BBD6FD7606}">
      <dgm:prSet/>
      <dgm:spPr/>
      <dgm:t>
        <a:bodyPr/>
        <a:lstStyle/>
        <a:p>
          <a:endParaRPr lang="en-GB"/>
        </a:p>
      </dgm:t>
    </dgm:pt>
    <dgm:pt modelId="{4A910C81-6F81-43DE-ACF2-DCEDB07366F3}" type="sibTrans" cxnId="{EBE96A7C-F906-4C73-BEFD-D7BBD6FD7606}">
      <dgm:prSet/>
      <dgm:spPr/>
      <dgm:t>
        <a:bodyPr/>
        <a:lstStyle/>
        <a:p>
          <a:endParaRPr lang="en-GB"/>
        </a:p>
      </dgm:t>
    </dgm:pt>
    <dgm:pt modelId="{BE52D823-038E-46AF-84CE-2360EFF3D5B9}">
      <dgm:prSet/>
      <dgm:spPr>
        <a:ln>
          <a:solidFill>
            <a:srgbClr val="EBE45F"/>
          </a:solidFill>
        </a:ln>
      </dgm:spPr>
      <dgm:t>
        <a:bodyPr/>
        <a:lstStyle/>
        <a:p>
          <a:r>
            <a:rPr lang="en-GB" dirty="0" smtClean="0"/>
            <a:t>Access to applied Science &amp; Technology</a:t>
          </a:r>
        </a:p>
      </dgm:t>
    </dgm:pt>
    <dgm:pt modelId="{E7C38B5C-45BF-403A-A7C3-6557136E33D0}" type="parTrans" cxnId="{5D44568D-DB27-4748-8DEC-D4CFAC8B18F9}">
      <dgm:prSet/>
      <dgm:spPr/>
      <dgm:t>
        <a:bodyPr/>
        <a:lstStyle/>
        <a:p>
          <a:endParaRPr lang="en-GB"/>
        </a:p>
      </dgm:t>
    </dgm:pt>
    <dgm:pt modelId="{CBF0380E-84B5-4585-8DA8-E9BF0EE5B99E}" type="sibTrans" cxnId="{5D44568D-DB27-4748-8DEC-D4CFAC8B18F9}">
      <dgm:prSet/>
      <dgm:spPr/>
      <dgm:t>
        <a:bodyPr/>
        <a:lstStyle/>
        <a:p>
          <a:endParaRPr lang="en-GB"/>
        </a:p>
      </dgm:t>
    </dgm:pt>
    <dgm:pt modelId="{E6BD2496-E12F-4D35-AE27-2F59AB5B1EF9}">
      <dgm:prSet/>
      <dgm:spPr>
        <a:ln>
          <a:solidFill>
            <a:srgbClr val="EBE45F"/>
          </a:solidFill>
        </a:ln>
      </dgm:spPr>
      <dgm:t>
        <a:bodyPr/>
        <a:lstStyle/>
        <a:p>
          <a:r>
            <a:rPr lang="en-GB" dirty="0" smtClean="0"/>
            <a:t>Entrepreneurship skills for women, youth, elderly, and persons with disabilities</a:t>
          </a:r>
        </a:p>
      </dgm:t>
    </dgm:pt>
    <dgm:pt modelId="{4E0132FA-2639-49E2-A8DC-4DCE6B00A1F6}" type="parTrans" cxnId="{7E7A0955-82CA-4A2B-AFA5-E5A9710BA264}">
      <dgm:prSet/>
      <dgm:spPr/>
      <dgm:t>
        <a:bodyPr/>
        <a:lstStyle/>
        <a:p>
          <a:endParaRPr lang="en-GB"/>
        </a:p>
      </dgm:t>
    </dgm:pt>
    <dgm:pt modelId="{C66DB312-9C51-4082-843A-3C59682FE0B0}" type="sibTrans" cxnId="{7E7A0955-82CA-4A2B-AFA5-E5A9710BA264}">
      <dgm:prSet/>
      <dgm:spPr/>
      <dgm:t>
        <a:bodyPr/>
        <a:lstStyle/>
        <a:p>
          <a:endParaRPr lang="en-GB"/>
        </a:p>
      </dgm:t>
    </dgm:pt>
    <dgm:pt modelId="{85930149-B9D5-4A8F-A93B-7944A579FF87}">
      <dgm:prSet/>
      <dgm:spPr>
        <a:ln>
          <a:solidFill>
            <a:srgbClr val="EBE45F"/>
          </a:solidFill>
        </a:ln>
      </dgm:spPr>
      <dgm:t>
        <a:bodyPr/>
        <a:lstStyle/>
        <a:p>
          <a:r>
            <a:rPr lang="en-GB" dirty="0" smtClean="0"/>
            <a:t>Building civil service capability</a:t>
          </a:r>
          <a:endParaRPr lang="en-GB" dirty="0"/>
        </a:p>
      </dgm:t>
    </dgm:pt>
    <dgm:pt modelId="{C28EB52B-874B-4497-B9EE-926138F88C75}" type="parTrans" cxnId="{C7C24279-5DC5-4726-9E43-E94A24000FAC}">
      <dgm:prSet/>
      <dgm:spPr/>
      <dgm:t>
        <a:bodyPr/>
        <a:lstStyle/>
        <a:p>
          <a:endParaRPr lang="en-GB"/>
        </a:p>
      </dgm:t>
    </dgm:pt>
    <dgm:pt modelId="{0C85D089-01E6-483C-9A03-8C117257BB6F}" type="sibTrans" cxnId="{C7C24279-5DC5-4726-9E43-E94A24000FAC}">
      <dgm:prSet/>
      <dgm:spPr/>
      <dgm:t>
        <a:bodyPr/>
        <a:lstStyle/>
        <a:p>
          <a:endParaRPr lang="en-GB"/>
        </a:p>
      </dgm:t>
    </dgm:pt>
    <dgm:pt modelId="{4EA8C812-B38A-4BE4-8A7C-912592147F80}" type="pres">
      <dgm:prSet presAssocID="{CC21B3EB-11D2-4DCC-B694-001C75E2B5FF}" presName="diagram" presStyleCnt="0">
        <dgm:presLayoutVars>
          <dgm:dir/>
          <dgm:resizeHandles val="exact"/>
        </dgm:presLayoutVars>
      </dgm:prSet>
      <dgm:spPr/>
      <dgm:t>
        <a:bodyPr/>
        <a:lstStyle/>
        <a:p>
          <a:endParaRPr lang="en-GB"/>
        </a:p>
      </dgm:t>
    </dgm:pt>
    <dgm:pt modelId="{CED71368-0220-4839-B0F5-6A10B0A90D99}" type="pres">
      <dgm:prSet presAssocID="{985E3D10-82DB-41A7-B237-A582B3EC1805}" presName="node" presStyleLbl="node1" presStyleIdx="0" presStyleCnt="7">
        <dgm:presLayoutVars>
          <dgm:bulletEnabled val="1"/>
        </dgm:presLayoutVars>
      </dgm:prSet>
      <dgm:spPr/>
      <dgm:t>
        <a:bodyPr/>
        <a:lstStyle/>
        <a:p>
          <a:endParaRPr lang="en-GB"/>
        </a:p>
      </dgm:t>
    </dgm:pt>
    <dgm:pt modelId="{ECD28B26-A385-479E-B3A2-EB381D04A077}" type="pres">
      <dgm:prSet presAssocID="{AC352EF5-2EDC-4CF2-A1A4-0949B47104F4}" presName="sibTrans" presStyleCnt="0"/>
      <dgm:spPr/>
    </dgm:pt>
    <dgm:pt modelId="{6AE080B5-7AEC-4213-930A-94910CE87724}" type="pres">
      <dgm:prSet presAssocID="{E1CE51B3-1A2F-4F7F-87B8-8EE6E0609F32}" presName="node" presStyleLbl="node1" presStyleIdx="1" presStyleCnt="7">
        <dgm:presLayoutVars>
          <dgm:bulletEnabled val="1"/>
        </dgm:presLayoutVars>
      </dgm:prSet>
      <dgm:spPr/>
      <dgm:t>
        <a:bodyPr/>
        <a:lstStyle/>
        <a:p>
          <a:endParaRPr lang="en-GB"/>
        </a:p>
      </dgm:t>
    </dgm:pt>
    <dgm:pt modelId="{ED5728BA-8BD4-4652-9DEE-44838FC17D8F}" type="pres">
      <dgm:prSet presAssocID="{54F66C49-EFB1-495D-9120-99869E991A02}" presName="sibTrans" presStyleCnt="0"/>
      <dgm:spPr/>
    </dgm:pt>
    <dgm:pt modelId="{BA4A9A06-85FD-49F7-B9FC-BAFD5496FCE6}" type="pres">
      <dgm:prSet presAssocID="{B15C85A0-9F51-4635-B5F5-82FA1F19A9F7}" presName="node" presStyleLbl="node1" presStyleIdx="2" presStyleCnt="7">
        <dgm:presLayoutVars>
          <dgm:bulletEnabled val="1"/>
        </dgm:presLayoutVars>
      </dgm:prSet>
      <dgm:spPr/>
      <dgm:t>
        <a:bodyPr/>
        <a:lstStyle/>
        <a:p>
          <a:endParaRPr lang="en-GB"/>
        </a:p>
      </dgm:t>
    </dgm:pt>
    <dgm:pt modelId="{6E25646C-8DE4-4320-B7F2-26E2CFE6D9C2}" type="pres">
      <dgm:prSet presAssocID="{B8F96128-AEC9-423E-8038-DD2BD00C0016}" presName="sibTrans" presStyleCnt="0"/>
      <dgm:spPr/>
    </dgm:pt>
    <dgm:pt modelId="{569EA678-B5A9-4D68-A3A6-40D7A6F4B34A}" type="pres">
      <dgm:prSet presAssocID="{A976585D-A5DA-45D5-B830-667416277621}" presName="node" presStyleLbl="node1" presStyleIdx="3" presStyleCnt="7">
        <dgm:presLayoutVars>
          <dgm:bulletEnabled val="1"/>
        </dgm:presLayoutVars>
      </dgm:prSet>
      <dgm:spPr/>
      <dgm:t>
        <a:bodyPr/>
        <a:lstStyle/>
        <a:p>
          <a:endParaRPr lang="en-GB"/>
        </a:p>
      </dgm:t>
    </dgm:pt>
    <dgm:pt modelId="{C3E0E84A-10C8-4082-939D-BF22A3C038EB}" type="pres">
      <dgm:prSet presAssocID="{4A910C81-6F81-43DE-ACF2-DCEDB07366F3}" presName="sibTrans" presStyleCnt="0"/>
      <dgm:spPr/>
    </dgm:pt>
    <dgm:pt modelId="{CECC370F-1698-4289-AA3B-9E24528C2050}" type="pres">
      <dgm:prSet presAssocID="{BE52D823-038E-46AF-84CE-2360EFF3D5B9}" presName="node" presStyleLbl="node1" presStyleIdx="4" presStyleCnt="7">
        <dgm:presLayoutVars>
          <dgm:bulletEnabled val="1"/>
        </dgm:presLayoutVars>
      </dgm:prSet>
      <dgm:spPr/>
      <dgm:t>
        <a:bodyPr/>
        <a:lstStyle/>
        <a:p>
          <a:endParaRPr lang="en-GB"/>
        </a:p>
      </dgm:t>
    </dgm:pt>
    <dgm:pt modelId="{7FDC62A4-D712-41B2-B77F-05DDBD37506F}" type="pres">
      <dgm:prSet presAssocID="{CBF0380E-84B5-4585-8DA8-E9BF0EE5B99E}" presName="sibTrans" presStyleCnt="0"/>
      <dgm:spPr/>
    </dgm:pt>
    <dgm:pt modelId="{01A8868E-7D13-49C5-9769-46A9A21C015F}" type="pres">
      <dgm:prSet presAssocID="{E6BD2496-E12F-4D35-AE27-2F59AB5B1EF9}" presName="node" presStyleLbl="node1" presStyleIdx="5" presStyleCnt="7">
        <dgm:presLayoutVars>
          <dgm:bulletEnabled val="1"/>
        </dgm:presLayoutVars>
      </dgm:prSet>
      <dgm:spPr/>
      <dgm:t>
        <a:bodyPr/>
        <a:lstStyle/>
        <a:p>
          <a:endParaRPr lang="en-GB"/>
        </a:p>
      </dgm:t>
    </dgm:pt>
    <dgm:pt modelId="{2B0391E3-87B0-42A9-B516-83B5820241BE}" type="pres">
      <dgm:prSet presAssocID="{C66DB312-9C51-4082-843A-3C59682FE0B0}" presName="sibTrans" presStyleCnt="0"/>
      <dgm:spPr/>
    </dgm:pt>
    <dgm:pt modelId="{71A657D2-0ECF-40F6-9724-2FE7A44A5E64}" type="pres">
      <dgm:prSet presAssocID="{85930149-B9D5-4A8F-A93B-7944A579FF87}" presName="node" presStyleLbl="node1" presStyleIdx="6" presStyleCnt="7">
        <dgm:presLayoutVars>
          <dgm:bulletEnabled val="1"/>
        </dgm:presLayoutVars>
      </dgm:prSet>
      <dgm:spPr/>
      <dgm:t>
        <a:bodyPr/>
        <a:lstStyle/>
        <a:p>
          <a:endParaRPr lang="en-GB"/>
        </a:p>
      </dgm:t>
    </dgm:pt>
  </dgm:ptLst>
  <dgm:cxnLst>
    <dgm:cxn modelId="{A60916E6-AD18-404C-BA64-594B0BE6BAAD}" type="presOf" srcId="{85930149-B9D5-4A8F-A93B-7944A579FF87}" destId="{71A657D2-0ECF-40F6-9724-2FE7A44A5E64}" srcOrd="0" destOrd="0" presId="urn:microsoft.com/office/officeart/2005/8/layout/default"/>
    <dgm:cxn modelId="{5D44568D-DB27-4748-8DEC-D4CFAC8B18F9}" srcId="{CC21B3EB-11D2-4DCC-B694-001C75E2B5FF}" destId="{BE52D823-038E-46AF-84CE-2360EFF3D5B9}" srcOrd="4" destOrd="0" parTransId="{E7C38B5C-45BF-403A-A7C3-6557136E33D0}" sibTransId="{CBF0380E-84B5-4585-8DA8-E9BF0EE5B99E}"/>
    <dgm:cxn modelId="{41854CC6-9A48-4FA6-AB31-E967AF98AD6C}" srcId="{CC21B3EB-11D2-4DCC-B694-001C75E2B5FF}" destId="{985E3D10-82DB-41A7-B237-A582B3EC1805}" srcOrd="0" destOrd="0" parTransId="{CBF3C634-6FC8-4334-B563-BB1795E94C84}" sibTransId="{AC352EF5-2EDC-4CF2-A1A4-0949B47104F4}"/>
    <dgm:cxn modelId="{68F0CEAD-6FDF-4DA6-8AE2-FC219086394B}" type="presOf" srcId="{BE52D823-038E-46AF-84CE-2360EFF3D5B9}" destId="{CECC370F-1698-4289-AA3B-9E24528C2050}" srcOrd="0" destOrd="0" presId="urn:microsoft.com/office/officeart/2005/8/layout/default"/>
    <dgm:cxn modelId="{56D7049C-02D5-44F9-AD0B-59C2C59EC839}" type="presOf" srcId="{E1CE51B3-1A2F-4F7F-87B8-8EE6E0609F32}" destId="{6AE080B5-7AEC-4213-930A-94910CE87724}" srcOrd="0" destOrd="0" presId="urn:microsoft.com/office/officeart/2005/8/layout/default"/>
    <dgm:cxn modelId="{7E7A0955-82CA-4A2B-AFA5-E5A9710BA264}" srcId="{CC21B3EB-11D2-4DCC-B694-001C75E2B5FF}" destId="{E6BD2496-E12F-4D35-AE27-2F59AB5B1EF9}" srcOrd="5" destOrd="0" parTransId="{4E0132FA-2639-49E2-A8DC-4DCE6B00A1F6}" sibTransId="{C66DB312-9C51-4082-843A-3C59682FE0B0}"/>
    <dgm:cxn modelId="{04349CC7-3546-4FDF-AB7A-E71DE17D875F}" srcId="{CC21B3EB-11D2-4DCC-B694-001C75E2B5FF}" destId="{B15C85A0-9F51-4635-B5F5-82FA1F19A9F7}" srcOrd="2" destOrd="0" parTransId="{245A9DF5-DC9E-48C6-A5E5-F8516B829F6A}" sibTransId="{B8F96128-AEC9-423E-8038-DD2BD00C0016}"/>
    <dgm:cxn modelId="{B41D96E4-E49F-41A3-BF60-0A69EEDBD64A}" type="presOf" srcId="{CC21B3EB-11D2-4DCC-B694-001C75E2B5FF}" destId="{4EA8C812-B38A-4BE4-8A7C-912592147F80}" srcOrd="0" destOrd="0" presId="urn:microsoft.com/office/officeart/2005/8/layout/default"/>
    <dgm:cxn modelId="{0354C5C6-5745-467E-A25A-F694B24D453B}" srcId="{CC21B3EB-11D2-4DCC-B694-001C75E2B5FF}" destId="{E1CE51B3-1A2F-4F7F-87B8-8EE6E0609F32}" srcOrd="1" destOrd="0" parTransId="{F606699F-431D-46B9-AE6C-283EA8E12918}" sibTransId="{54F66C49-EFB1-495D-9120-99869E991A02}"/>
    <dgm:cxn modelId="{C7C24279-5DC5-4726-9E43-E94A24000FAC}" srcId="{CC21B3EB-11D2-4DCC-B694-001C75E2B5FF}" destId="{85930149-B9D5-4A8F-A93B-7944A579FF87}" srcOrd="6" destOrd="0" parTransId="{C28EB52B-874B-4497-B9EE-926138F88C75}" sibTransId="{0C85D089-01E6-483C-9A03-8C117257BB6F}"/>
    <dgm:cxn modelId="{A78FD2B9-4D83-4E15-B368-A5AE504C986C}" type="presOf" srcId="{985E3D10-82DB-41A7-B237-A582B3EC1805}" destId="{CED71368-0220-4839-B0F5-6A10B0A90D99}" srcOrd="0" destOrd="0" presId="urn:microsoft.com/office/officeart/2005/8/layout/default"/>
    <dgm:cxn modelId="{29B58903-8551-472A-A477-28B9B527D67F}" type="presOf" srcId="{E6BD2496-E12F-4D35-AE27-2F59AB5B1EF9}" destId="{01A8868E-7D13-49C5-9769-46A9A21C015F}" srcOrd="0" destOrd="0" presId="urn:microsoft.com/office/officeart/2005/8/layout/default"/>
    <dgm:cxn modelId="{EBE96A7C-F906-4C73-BEFD-D7BBD6FD7606}" srcId="{CC21B3EB-11D2-4DCC-B694-001C75E2B5FF}" destId="{A976585D-A5DA-45D5-B830-667416277621}" srcOrd="3" destOrd="0" parTransId="{97ED7177-F4CD-48FD-980E-53B3AE6DD2F6}" sibTransId="{4A910C81-6F81-43DE-ACF2-DCEDB07366F3}"/>
    <dgm:cxn modelId="{BC89A983-BAA8-4243-BA04-7254D63474E8}" type="presOf" srcId="{B15C85A0-9F51-4635-B5F5-82FA1F19A9F7}" destId="{BA4A9A06-85FD-49F7-B9FC-BAFD5496FCE6}" srcOrd="0" destOrd="0" presId="urn:microsoft.com/office/officeart/2005/8/layout/default"/>
    <dgm:cxn modelId="{0029428A-9EB8-4BDD-BCFF-59D2878EDC47}" type="presOf" srcId="{A976585D-A5DA-45D5-B830-667416277621}" destId="{569EA678-B5A9-4D68-A3A6-40D7A6F4B34A}" srcOrd="0" destOrd="0" presId="urn:microsoft.com/office/officeart/2005/8/layout/default"/>
    <dgm:cxn modelId="{0175C623-D4EE-459B-9615-69E950221CAC}" type="presParOf" srcId="{4EA8C812-B38A-4BE4-8A7C-912592147F80}" destId="{CED71368-0220-4839-B0F5-6A10B0A90D99}" srcOrd="0" destOrd="0" presId="urn:microsoft.com/office/officeart/2005/8/layout/default"/>
    <dgm:cxn modelId="{BE9BC39A-A0C3-48E7-93D2-9A0AEE3F96F8}" type="presParOf" srcId="{4EA8C812-B38A-4BE4-8A7C-912592147F80}" destId="{ECD28B26-A385-479E-B3A2-EB381D04A077}" srcOrd="1" destOrd="0" presId="urn:microsoft.com/office/officeart/2005/8/layout/default"/>
    <dgm:cxn modelId="{126E84D0-349E-47C3-ABD3-0C03E9DA1E28}" type="presParOf" srcId="{4EA8C812-B38A-4BE4-8A7C-912592147F80}" destId="{6AE080B5-7AEC-4213-930A-94910CE87724}" srcOrd="2" destOrd="0" presId="urn:microsoft.com/office/officeart/2005/8/layout/default"/>
    <dgm:cxn modelId="{8F434805-A41B-411E-B781-DCF02F1CAEF0}" type="presParOf" srcId="{4EA8C812-B38A-4BE4-8A7C-912592147F80}" destId="{ED5728BA-8BD4-4652-9DEE-44838FC17D8F}" srcOrd="3" destOrd="0" presId="urn:microsoft.com/office/officeart/2005/8/layout/default"/>
    <dgm:cxn modelId="{5879ED24-EDEF-4D5C-AE96-1CD85A7A7BFE}" type="presParOf" srcId="{4EA8C812-B38A-4BE4-8A7C-912592147F80}" destId="{BA4A9A06-85FD-49F7-B9FC-BAFD5496FCE6}" srcOrd="4" destOrd="0" presId="urn:microsoft.com/office/officeart/2005/8/layout/default"/>
    <dgm:cxn modelId="{CE851D67-808A-4D5A-A27B-E352D6A40147}" type="presParOf" srcId="{4EA8C812-B38A-4BE4-8A7C-912592147F80}" destId="{6E25646C-8DE4-4320-B7F2-26E2CFE6D9C2}" srcOrd="5" destOrd="0" presId="urn:microsoft.com/office/officeart/2005/8/layout/default"/>
    <dgm:cxn modelId="{5A71F4E4-3C21-4B46-82B4-3D061E65A52A}" type="presParOf" srcId="{4EA8C812-B38A-4BE4-8A7C-912592147F80}" destId="{569EA678-B5A9-4D68-A3A6-40D7A6F4B34A}" srcOrd="6" destOrd="0" presId="urn:microsoft.com/office/officeart/2005/8/layout/default"/>
    <dgm:cxn modelId="{AD0814FB-6CFA-4C7B-8441-8E6AE74B3E24}" type="presParOf" srcId="{4EA8C812-B38A-4BE4-8A7C-912592147F80}" destId="{C3E0E84A-10C8-4082-939D-BF22A3C038EB}" srcOrd="7" destOrd="0" presId="urn:microsoft.com/office/officeart/2005/8/layout/default"/>
    <dgm:cxn modelId="{A619ACED-B501-4815-A1CD-3C9170AECAC2}" type="presParOf" srcId="{4EA8C812-B38A-4BE4-8A7C-912592147F80}" destId="{CECC370F-1698-4289-AA3B-9E24528C2050}" srcOrd="8" destOrd="0" presId="urn:microsoft.com/office/officeart/2005/8/layout/default"/>
    <dgm:cxn modelId="{49403515-9D68-4C57-93B8-92A39287AD6E}" type="presParOf" srcId="{4EA8C812-B38A-4BE4-8A7C-912592147F80}" destId="{7FDC62A4-D712-41B2-B77F-05DDBD37506F}" srcOrd="9" destOrd="0" presId="urn:microsoft.com/office/officeart/2005/8/layout/default"/>
    <dgm:cxn modelId="{03DCC7E6-AA93-4680-AF74-96876594C438}" type="presParOf" srcId="{4EA8C812-B38A-4BE4-8A7C-912592147F80}" destId="{01A8868E-7D13-49C5-9769-46A9A21C015F}" srcOrd="10" destOrd="0" presId="urn:microsoft.com/office/officeart/2005/8/layout/default"/>
    <dgm:cxn modelId="{6AD9A829-4017-4A1F-BC73-997ABBCC1729}" type="presParOf" srcId="{4EA8C812-B38A-4BE4-8A7C-912592147F80}" destId="{2B0391E3-87B0-42A9-B516-83B5820241BE}" srcOrd="11" destOrd="0" presId="urn:microsoft.com/office/officeart/2005/8/layout/default"/>
    <dgm:cxn modelId="{24C01A0C-5C90-4109-B807-F68972B4B281}" type="presParOf" srcId="{4EA8C812-B38A-4BE4-8A7C-912592147F80}" destId="{71A657D2-0ECF-40F6-9724-2FE7A44A5E64}"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CC21B3EB-11D2-4DCC-B694-001C75E2B5FF}"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GB"/>
        </a:p>
      </dgm:t>
    </dgm:pt>
    <dgm:pt modelId="{985E3D10-82DB-41A7-B237-A582B3EC1805}">
      <dgm:prSet phldrT="[Text]"/>
      <dgm:spPr>
        <a:ln>
          <a:solidFill>
            <a:srgbClr val="EBE45F"/>
          </a:solidFill>
        </a:ln>
      </dgm:spPr>
      <dgm:t>
        <a:bodyPr/>
        <a:lstStyle/>
        <a:p>
          <a:r>
            <a:rPr lang="en-GB" dirty="0" smtClean="0"/>
            <a:t>Poverty alleviation</a:t>
          </a:r>
          <a:endParaRPr lang="en-GB" dirty="0"/>
        </a:p>
      </dgm:t>
    </dgm:pt>
    <dgm:pt modelId="{CBF3C634-6FC8-4334-B563-BB1795E94C84}" type="parTrans" cxnId="{41854CC6-9A48-4FA6-AB31-E967AF98AD6C}">
      <dgm:prSet/>
      <dgm:spPr/>
      <dgm:t>
        <a:bodyPr/>
        <a:lstStyle/>
        <a:p>
          <a:endParaRPr lang="en-GB"/>
        </a:p>
      </dgm:t>
    </dgm:pt>
    <dgm:pt modelId="{AC352EF5-2EDC-4CF2-A1A4-0949B47104F4}" type="sibTrans" cxnId="{41854CC6-9A48-4FA6-AB31-E967AF98AD6C}">
      <dgm:prSet/>
      <dgm:spPr>
        <a:ln>
          <a:solidFill>
            <a:srgbClr val="EBE45F"/>
          </a:solidFill>
        </a:ln>
      </dgm:spPr>
      <dgm:t>
        <a:bodyPr/>
        <a:lstStyle/>
        <a:p>
          <a:endParaRPr lang="en-GB"/>
        </a:p>
      </dgm:t>
    </dgm:pt>
    <dgm:pt modelId="{28B1D7A4-8F98-486A-9F5D-C8F6459A2129}">
      <dgm:prSet/>
      <dgm:spPr>
        <a:solidFill>
          <a:schemeClr val="bg1"/>
        </a:solidFill>
        <a:ln>
          <a:solidFill>
            <a:srgbClr val="EBE45F"/>
          </a:solidFill>
        </a:ln>
      </dgm:spPr>
      <dgm:t>
        <a:bodyPr/>
        <a:lstStyle/>
        <a:p>
          <a:r>
            <a:rPr lang="en-GB" dirty="0" smtClean="0"/>
            <a:t>Social safety net and protection from the negative impacts of integration and globalisation</a:t>
          </a:r>
        </a:p>
      </dgm:t>
    </dgm:pt>
    <dgm:pt modelId="{C69370B7-C09A-482A-A3D2-FD82AFDCD3EC}" type="parTrans" cxnId="{045B152D-898F-4CC5-B96B-5ABB43467B7C}">
      <dgm:prSet/>
      <dgm:spPr/>
      <dgm:t>
        <a:bodyPr/>
        <a:lstStyle/>
        <a:p>
          <a:endParaRPr lang="en-GB"/>
        </a:p>
      </dgm:t>
    </dgm:pt>
    <dgm:pt modelId="{B392E432-64A8-4903-BDDE-D29D636D1E48}" type="sibTrans" cxnId="{045B152D-898F-4CC5-B96B-5ABB43467B7C}">
      <dgm:prSet/>
      <dgm:spPr/>
      <dgm:t>
        <a:bodyPr/>
        <a:lstStyle/>
        <a:p>
          <a:endParaRPr lang="en-GB"/>
        </a:p>
      </dgm:t>
    </dgm:pt>
    <dgm:pt modelId="{64773DA6-37AF-4CC4-AA11-CEEE7A17C923}">
      <dgm:prSet/>
      <dgm:spPr>
        <a:solidFill>
          <a:schemeClr val="bg1"/>
        </a:solidFill>
        <a:ln>
          <a:solidFill>
            <a:srgbClr val="EBE45F"/>
          </a:solidFill>
        </a:ln>
      </dgm:spPr>
      <dgm:t>
        <a:bodyPr/>
        <a:lstStyle/>
        <a:p>
          <a:r>
            <a:rPr lang="en-GB" smtClean="0"/>
            <a:t>Enhancing food security and safety</a:t>
          </a:r>
          <a:endParaRPr lang="en-GB" dirty="0" smtClean="0"/>
        </a:p>
      </dgm:t>
    </dgm:pt>
    <dgm:pt modelId="{04738AD8-0622-4674-8E7D-8FEA8CF922B8}" type="parTrans" cxnId="{AB6AD7E3-EF63-4F67-A7BA-EF2F7F87BE17}">
      <dgm:prSet/>
      <dgm:spPr/>
      <dgm:t>
        <a:bodyPr/>
        <a:lstStyle/>
        <a:p>
          <a:endParaRPr lang="en-GB"/>
        </a:p>
      </dgm:t>
    </dgm:pt>
    <dgm:pt modelId="{C0F608FF-4CFF-4911-A826-3DE3CF15B0F6}" type="sibTrans" cxnId="{AB6AD7E3-EF63-4F67-A7BA-EF2F7F87BE17}">
      <dgm:prSet/>
      <dgm:spPr/>
      <dgm:t>
        <a:bodyPr/>
        <a:lstStyle/>
        <a:p>
          <a:endParaRPr lang="en-GB"/>
        </a:p>
      </dgm:t>
    </dgm:pt>
    <dgm:pt modelId="{4347F25B-3269-4D32-83C6-5A71A6A8DA46}">
      <dgm:prSet/>
      <dgm:spPr>
        <a:solidFill>
          <a:schemeClr val="bg1"/>
        </a:solidFill>
        <a:ln>
          <a:solidFill>
            <a:srgbClr val="EBE45F"/>
          </a:solidFill>
        </a:ln>
      </dgm:spPr>
      <dgm:t>
        <a:bodyPr/>
        <a:lstStyle/>
        <a:p>
          <a:r>
            <a:rPr lang="en-GB" smtClean="0"/>
            <a:t>Access to healthcare and promotion of healthy lifestyles</a:t>
          </a:r>
          <a:endParaRPr lang="en-GB" dirty="0" smtClean="0"/>
        </a:p>
      </dgm:t>
    </dgm:pt>
    <dgm:pt modelId="{18086D2F-14C4-418E-8B65-4D9032DE1028}" type="parTrans" cxnId="{13BA6238-56FB-42D9-8B9C-C787AF3E967C}">
      <dgm:prSet/>
      <dgm:spPr/>
      <dgm:t>
        <a:bodyPr/>
        <a:lstStyle/>
        <a:p>
          <a:endParaRPr lang="en-GB"/>
        </a:p>
      </dgm:t>
    </dgm:pt>
    <dgm:pt modelId="{F71BA8DA-2EEC-4ECD-9718-4DC95AFE8BED}" type="sibTrans" cxnId="{13BA6238-56FB-42D9-8B9C-C787AF3E967C}">
      <dgm:prSet/>
      <dgm:spPr/>
      <dgm:t>
        <a:bodyPr/>
        <a:lstStyle/>
        <a:p>
          <a:endParaRPr lang="en-GB"/>
        </a:p>
      </dgm:t>
    </dgm:pt>
    <dgm:pt modelId="{73B0DEEC-1310-47BC-9DED-EF2FD0828183}">
      <dgm:prSet/>
      <dgm:spPr>
        <a:solidFill>
          <a:schemeClr val="bg1"/>
        </a:solidFill>
        <a:ln>
          <a:solidFill>
            <a:srgbClr val="EBE45F"/>
          </a:solidFill>
        </a:ln>
      </dgm:spPr>
      <dgm:t>
        <a:bodyPr/>
        <a:lstStyle/>
        <a:p>
          <a:r>
            <a:rPr lang="en-GB" smtClean="0"/>
            <a:t>Improving capability to control communicable diseases</a:t>
          </a:r>
          <a:endParaRPr lang="en-GB" dirty="0" smtClean="0"/>
        </a:p>
      </dgm:t>
    </dgm:pt>
    <dgm:pt modelId="{A9B69FCA-34EB-47AB-9C49-69754C514B1D}" type="parTrans" cxnId="{A33E4DEB-AFBF-4E0B-888F-61BA5BB9ABB6}">
      <dgm:prSet/>
      <dgm:spPr/>
      <dgm:t>
        <a:bodyPr/>
        <a:lstStyle/>
        <a:p>
          <a:endParaRPr lang="en-GB"/>
        </a:p>
      </dgm:t>
    </dgm:pt>
    <dgm:pt modelId="{65F1CC42-625F-4B78-9BCE-F757791B96BA}" type="sibTrans" cxnId="{A33E4DEB-AFBF-4E0B-888F-61BA5BB9ABB6}">
      <dgm:prSet/>
      <dgm:spPr/>
      <dgm:t>
        <a:bodyPr/>
        <a:lstStyle/>
        <a:p>
          <a:endParaRPr lang="en-GB"/>
        </a:p>
      </dgm:t>
    </dgm:pt>
    <dgm:pt modelId="{3B1AB6AB-A8A8-4E2C-BE03-70841F78832F}">
      <dgm:prSet/>
      <dgm:spPr>
        <a:solidFill>
          <a:schemeClr val="bg1"/>
        </a:solidFill>
        <a:ln>
          <a:solidFill>
            <a:srgbClr val="EBE45F"/>
          </a:solidFill>
        </a:ln>
      </dgm:spPr>
      <dgm:t>
        <a:bodyPr/>
        <a:lstStyle/>
        <a:p>
          <a:r>
            <a:rPr lang="en-GB" smtClean="0"/>
            <a:t>Ensuring a drug-free ASEAN</a:t>
          </a:r>
          <a:endParaRPr lang="en-GB" dirty="0" smtClean="0"/>
        </a:p>
      </dgm:t>
    </dgm:pt>
    <dgm:pt modelId="{6A0E0000-8C26-46E6-A05E-66FA0F3E5C56}" type="parTrans" cxnId="{11017671-C4DC-4EF7-BA6A-C8FDC58A27B8}">
      <dgm:prSet/>
      <dgm:spPr/>
      <dgm:t>
        <a:bodyPr/>
        <a:lstStyle/>
        <a:p>
          <a:endParaRPr lang="en-GB"/>
        </a:p>
      </dgm:t>
    </dgm:pt>
    <dgm:pt modelId="{AD8E038F-1E6F-432F-BCF8-34D44A2CE7BD}" type="sibTrans" cxnId="{11017671-C4DC-4EF7-BA6A-C8FDC58A27B8}">
      <dgm:prSet/>
      <dgm:spPr/>
      <dgm:t>
        <a:bodyPr/>
        <a:lstStyle/>
        <a:p>
          <a:endParaRPr lang="en-GB"/>
        </a:p>
      </dgm:t>
    </dgm:pt>
    <dgm:pt modelId="{B8F6C603-DF95-42A0-AE6D-B6177C61EC5D}">
      <dgm:prSet/>
      <dgm:spPr>
        <a:solidFill>
          <a:schemeClr val="bg1"/>
        </a:solidFill>
        <a:ln>
          <a:solidFill>
            <a:srgbClr val="EBE45F"/>
          </a:solidFill>
        </a:ln>
      </dgm:spPr>
      <dgm:t>
        <a:bodyPr/>
        <a:lstStyle/>
        <a:p>
          <a:r>
            <a:rPr lang="en-GB" smtClean="0"/>
            <a:t>Building disaster-resilient nations and safer communities</a:t>
          </a:r>
          <a:endParaRPr lang="en-GB" dirty="0"/>
        </a:p>
      </dgm:t>
    </dgm:pt>
    <dgm:pt modelId="{F290210C-2AF2-4A29-AE8B-13352B0F7E8A}" type="parTrans" cxnId="{25C9040D-0940-4B20-919F-7EC88BD5B949}">
      <dgm:prSet/>
      <dgm:spPr/>
      <dgm:t>
        <a:bodyPr/>
        <a:lstStyle/>
        <a:p>
          <a:endParaRPr lang="en-GB"/>
        </a:p>
      </dgm:t>
    </dgm:pt>
    <dgm:pt modelId="{030488EE-BF70-4170-AF1D-B46EE54D07DB}" type="sibTrans" cxnId="{25C9040D-0940-4B20-919F-7EC88BD5B949}">
      <dgm:prSet/>
      <dgm:spPr/>
      <dgm:t>
        <a:bodyPr/>
        <a:lstStyle/>
        <a:p>
          <a:endParaRPr lang="en-GB"/>
        </a:p>
      </dgm:t>
    </dgm:pt>
    <dgm:pt modelId="{98C4B39B-6358-4733-8186-CE771438846D}" type="pres">
      <dgm:prSet presAssocID="{CC21B3EB-11D2-4DCC-B694-001C75E2B5FF}" presName="Name0" presStyleCnt="0">
        <dgm:presLayoutVars>
          <dgm:chMax val="7"/>
          <dgm:chPref val="7"/>
          <dgm:dir/>
        </dgm:presLayoutVars>
      </dgm:prSet>
      <dgm:spPr/>
      <dgm:t>
        <a:bodyPr/>
        <a:lstStyle/>
        <a:p>
          <a:endParaRPr lang="en-GB"/>
        </a:p>
      </dgm:t>
    </dgm:pt>
    <dgm:pt modelId="{33AC0589-8AE1-4717-88FE-B21D38C19318}" type="pres">
      <dgm:prSet presAssocID="{CC21B3EB-11D2-4DCC-B694-001C75E2B5FF}" presName="Name1" presStyleCnt="0"/>
      <dgm:spPr/>
    </dgm:pt>
    <dgm:pt modelId="{0B424D53-4316-4557-9DCC-EDF462C330B8}" type="pres">
      <dgm:prSet presAssocID="{CC21B3EB-11D2-4DCC-B694-001C75E2B5FF}" presName="cycle" presStyleCnt="0"/>
      <dgm:spPr/>
    </dgm:pt>
    <dgm:pt modelId="{A668DD44-5902-4E90-A2CC-E29C0E1C3420}" type="pres">
      <dgm:prSet presAssocID="{CC21B3EB-11D2-4DCC-B694-001C75E2B5FF}" presName="srcNode" presStyleLbl="node1" presStyleIdx="0" presStyleCnt="7"/>
      <dgm:spPr/>
    </dgm:pt>
    <dgm:pt modelId="{BE88B988-4600-4EA2-8C09-6C381411A454}" type="pres">
      <dgm:prSet presAssocID="{CC21B3EB-11D2-4DCC-B694-001C75E2B5FF}" presName="conn" presStyleLbl="parChTrans1D2" presStyleIdx="0" presStyleCnt="1"/>
      <dgm:spPr/>
      <dgm:t>
        <a:bodyPr/>
        <a:lstStyle/>
        <a:p>
          <a:endParaRPr lang="en-GB"/>
        </a:p>
      </dgm:t>
    </dgm:pt>
    <dgm:pt modelId="{D81BE710-4D71-41E5-9E18-58AA20D3C0AA}" type="pres">
      <dgm:prSet presAssocID="{CC21B3EB-11D2-4DCC-B694-001C75E2B5FF}" presName="extraNode" presStyleLbl="node1" presStyleIdx="0" presStyleCnt="7"/>
      <dgm:spPr/>
    </dgm:pt>
    <dgm:pt modelId="{28BED81F-4AA1-4FE4-82B6-BF396F664868}" type="pres">
      <dgm:prSet presAssocID="{CC21B3EB-11D2-4DCC-B694-001C75E2B5FF}" presName="dstNode" presStyleLbl="node1" presStyleIdx="0" presStyleCnt="7"/>
      <dgm:spPr/>
    </dgm:pt>
    <dgm:pt modelId="{F8BA2088-FACD-4B03-878D-7978B88F88B3}" type="pres">
      <dgm:prSet presAssocID="{985E3D10-82DB-41A7-B237-A582B3EC1805}" presName="text_1" presStyleLbl="node1" presStyleIdx="0" presStyleCnt="7">
        <dgm:presLayoutVars>
          <dgm:bulletEnabled val="1"/>
        </dgm:presLayoutVars>
      </dgm:prSet>
      <dgm:spPr/>
      <dgm:t>
        <a:bodyPr/>
        <a:lstStyle/>
        <a:p>
          <a:endParaRPr lang="en-GB"/>
        </a:p>
      </dgm:t>
    </dgm:pt>
    <dgm:pt modelId="{FA8F73C4-0F2F-4759-8E2C-4AC0F0E9B5DB}" type="pres">
      <dgm:prSet presAssocID="{985E3D10-82DB-41A7-B237-A582B3EC1805}" presName="accent_1" presStyleCnt="0"/>
      <dgm:spPr/>
    </dgm:pt>
    <dgm:pt modelId="{8B86789A-D96E-4B4F-92F0-409CB70C1610}" type="pres">
      <dgm:prSet presAssocID="{985E3D10-82DB-41A7-B237-A582B3EC1805}" presName="accentRepeatNode" presStyleLbl="solidFgAcc1" presStyleIdx="0" presStyleCnt="7"/>
      <dgm:spPr>
        <a:solidFill>
          <a:srgbClr val="EBE45F"/>
        </a:solidFill>
        <a:ln>
          <a:solidFill>
            <a:srgbClr val="EBE45F"/>
          </a:solidFill>
        </a:ln>
      </dgm:spPr>
      <dgm:t>
        <a:bodyPr/>
        <a:lstStyle/>
        <a:p>
          <a:endParaRPr lang="en-GB"/>
        </a:p>
      </dgm:t>
    </dgm:pt>
    <dgm:pt modelId="{0A2B029D-4D3B-4C46-AB6C-071708AE9F3C}" type="pres">
      <dgm:prSet presAssocID="{28B1D7A4-8F98-486A-9F5D-C8F6459A2129}" presName="text_2" presStyleLbl="node1" presStyleIdx="1" presStyleCnt="7">
        <dgm:presLayoutVars>
          <dgm:bulletEnabled val="1"/>
        </dgm:presLayoutVars>
      </dgm:prSet>
      <dgm:spPr/>
      <dgm:t>
        <a:bodyPr/>
        <a:lstStyle/>
        <a:p>
          <a:endParaRPr lang="en-GB"/>
        </a:p>
      </dgm:t>
    </dgm:pt>
    <dgm:pt modelId="{3D29C3A6-67AF-4CD5-A692-5FCF9296E721}" type="pres">
      <dgm:prSet presAssocID="{28B1D7A4-8F98-486A-9F5D-C8F6459A2129}" presName="accent_2" presStyleCnt="0"/>
      <dgm:spPr/>
    </dgm:pt>
    <dgm:pt modelId="{DD861A2E-A663-4D49-8D8D-96423AA6B745}" type="pres">
      <dgm:prSet presAssocID="{28B1D7A4-8F98-486A-9F5D-C8F6459A2129}" presName="accentRepeatNode" presStyleLbl="solidFgAcc1" presStyleIdx="1" presStyleCnt="7"/>
      <dgm:spPr>
        <a:solidFill>
          <a:srgbClr val="EBE45F"/>
        </a:solidFill>
        <a:ln>
          <a:solidFill>
            <a:srgbClr val="EBE45F"/>
          </a:solidFill>
        </a:ln>
      </dgm:spPr>
    </dgm:pt>
    <dgm:pt modelId="{90CD345A-9E56-446B-A239-C4EB9DF5E527}" type="pres">
      <dgm:prSet presAssocID="{64773DA6-37AF-4CC4-AA11-CEEE7A17C923}" presName="text_3" presStyleLbl="node1" presStyleIdx="2" presStyleCnt="7">
        <dgm:presLayoutVars>
          <dgm:bulletEnabled val="1"/>
        </dgm:presLayoutVars>
      </dgm:prSet>
      <dgm:spPr/>
      <dgm:t>
        <a:bodyPr/>
        <a:lstStyle/>
        <a:p>
          <a:endParaRPr lang="en-GB"/>
        </a:p>
      </dgm:t>
    </dgm:pt>
    <dgm:pt modelId="{EA99D4FE-02BB-4ECB-9004-9A6C6832D39B}" type="pres">
      <dgm:prSet presAssocID="{64773DA6-37AF-4CC4-AA11-CEEE7A17C923}" presName="accent_3" presStyleCnt="0"/>
      <dgm:spPr/>
    </dgm:pt>
    <dgm:pt modelId="{400EABC0-B9ED-4FC6-AA0A-F84E1C63644A}" type="pres">
      <dgm:prSet presAssocID="{64773DA6-37AF-4CC4-AA11-CEEE7A17C923}" presName="accentRepeatNode" presStyleLbl="solidFgAcc1" presStyleIdx="2" presStyleCnt="7"/>
      <dgm:spPr>
        <a:solidFill>
          <a:srgbClr val="EBE45F"/>
        </a:solidFill>
        <a:ln>
          <a:solidFill>
            <a:srgbClr val="EBE45F"/>
          </a:solidFill>
        </a:ln>
      </dgm:spPr>
    </dgm:pt>
    <dgm:pt modelId="{425E7336-92F1-46C8-AB83-1B1FA679F3C5}" type="pres">
      <dgm:prSet presAssocID="{4347F25B-3269-4D32-83C6-5A71A6A8DA46}" presName="text_4" presStyleLbl="node1" presStyleIdx="3" presStyleCnt="7">
        <dgm:presLayoutVars>
          <dgm:bulletEnabled val="1"/>
        </dgm:presLayoutVars>
      </dgm:prSet>
      <dgm:spPr/>
      <dgm:t>
        <a:bodyPr/>
        <a:lstStyle/>
        <a:p>
          <a:endParaRPr lang="en-GB"/>
        </a:p>
      </dgm:t>
    </dgm:pt>
    <dgm:pt modelId="{82B24B47-53B9-4D86-ABB6-39BA4E6FEE09}" type="pres">
      <dgm:prSet presAssocID="{4347F25B-3269-4D32-83C6-5A71A6A8DA46}" presName="accent_4" presStyleCnt="0"/>
      <dgm:spPr/>
    </dgm:pt>
    <dgm:pt modelId="{E7711117-BAC7-4528-8207-F422AF94EF8A}" type="pres">
      <dgm:prSet presAssocID="{4347F25B-3269-4D32-83C6-5A71A6A8DA46}" presName="accentRepeatNode" presStyleLbl="solidFgAcc1" presStyleIdx="3" presStyleCnt="7"/>
      <dgm:spPr>
        <a:solidFill>
          <a:srgbClr val="EBE45F"/>
        </a:solidFill>
        <a:ln>
          <a:solidFill>
            <a:srgbClr val="EBE45F"/>
          </a:solidFill>
        </a:ln>
      </dgm:spPr>
    </dgm:pt>
    <dgm:pt modelId="{04764EAF-35BD-4EEB-90E2-E1494F1A9111}" type="pres">
      <dgm:prSet presAssocID="{73B0DEEC-1310-47BC-9DED-EF2FD0828183}" presName="text_5" presStyleLbl="node1" presStyleIdx="4" presStyleCnt="7">
        <dgm:presLayoutVars>
          <dgm:bulletEnabled val="1"/>
        </dgm:presLayoutVars>
      </dgm:prSet>
      <dgm:spPr/>
      <dgm:t>
        <a:bodyPr/>
        <a:lstStyle/>
        <a:p>
          <a:endParaRPr lang="en-GB"/>
        </a:p>
      </dgm:t>
    </dgm:pt>
    <dgm:pt modelId="{247373C6-95F3-477A-AB03-06E8196A343B}" type="pres">
      <dgm:prSet presAssocID="{73B0DEEC-1310-47BC-9DED-EF2FD0828183}" presName="accent_5" presStyleCnt="0"/>
      <dgm:spPr/>
    </dgm:pt>
    <dgm:pt modelId="{5CD5FB30-08E2-40D1-9883-057CE5A85EAA}" type="pres">
      <dgm:prSet presAssocID="{73B0DEEC-1310-47BC-9DED-EF2FD0828183}" presName="accentRepeatNode" presStyleLbl="solidFgAcc1" presStyleIdx="4" presStyleCnt="7"/>
      <dgm:spPr>
        <a:solidFill>
          <a:srgbClr val="EBE45F"/>
        </a:solidFill>
        <a:ln>
          <a:solidFill>
            <a:srgbClr val="EBE45F"/>
          </a:solidFill>
        </a:ln>
      </dgm:spPr>
    </dgm:pt>
    <dgm:pt modelId="{1C7A13B7-7872-4ABD-9A04-13805F34C5A6}" type="pres">
      <dgm:prSet presAssocID="{3B1AB6AB-A8A8-4E2C-BE03-70841F78832F}" presName="text_6" presStyleLbl="node1" presStyleIdx="5" presStyleCnt="7">
        <dgm:presLayoutVars>
          <dgm:bulletEnabled val="1"/>
        </dgm:presLayoutVars>
      </dgm:prSet>
      <dgm:spPr/>
      <dgm:t>
        <a:bodyPr/>
        <a:lstStyle/>
        <a:p>
          <a:endParaRPr lang="en-GB"/>
        </a:p>
      </dgm:t>
    </dgm:pt>
    <dgm:pt modelId="{F901FB4F-4E77-4AFF-847E-B53858DABE7F}" type="pres">
      <dgm:prSet presAssocID="{3B1AB6AB-A8A8-4E2C-BE03-70841F78832F}" presName="accent_6" presStyleCnt="0"/>
      <dgm:spPr/>
    </dgm:pt>
    <dgm:pt modelId="{5EEE1667-E6A8-47C5-A299-47E7A86B7C14}" type="pres">
      <dgm:prSet presAssocID="{3B1AB6AB-A8A8-4E2C-BE03-70841F78832F}" presName="accentRepeatNode" presStyleLbl="solidFgAcc1" presStyleIdx="5" presStyleCnt="7"/>
      <dgm:spPr>
        <a:solidFill>
          <a:srgbClr val="EBE45F"/>
        </a:solidFill>
        <a:ln>
          <a:solidFill>
            <a:srgbClr val="EBE45F"/>
          </a:solidFill>
        </a:ln>
      </dgm:spPr>
    </dgm:pt>
    <dgm:pt modelId="{74E19B40-B87A-4D36-BE64-5358A4733FBC}" type="pres">
      <dgm:prSet presAssocID="{B8F6C603-DF95-42A0-AE6D-B6177C61EC5D}" presName="text_7" presStyleLbl="node1" presStyleIdx="6" presStyleCnt="7">
        <dgm:presLayoutVars>
          <dgm:bulletEnabled val="1"/>
        </dgm:presLayoutVars>
      </dgm:prSet>
      <dgm:spPr/>
      <dgm:t>
        <a:bodyPr/>
        <a:lstStyle/>
        <a:p>
          <a:endParaRPr lang="en-GB"/>
        </a:p>
      </dgm:t>
    </dgm:pt>
    <dgm:pt modelId="{7A97F47E-5352-4EE9-BEB1-F11D0CE58806}" type="pres">
      <dgm:prSet presAssocID="{B8F6C603-DF95-42A0-AE6D-B6177C61EC5D}" presName="accent_7" presStyleCnt="0"/>
      <dgm:spPr/>
    </dgm:pt>
    <dgm:pt modelId="{57E44E06-0674-49E5-90CC-64419A8DFF96}" type="pres">
      <dgm:prSet presAssocID="{B8F6C603-DF95-42A0-AE6D-B6177C61EC5D}" presName="accentRepeatNode" presStyleLbl="solidFgAcc1" presStyleIdx="6" presStyleCnt="7"/>
      <dgm:spPr>
        <a:solidFill>
          <a:srgbClr val="EBE45F"/>
        </a:solidFill>
        <a:ln>
          <a:solidFill>
            <a:srgbClr val="EBE45F"/>
          </a:solidFill>
        </a:ln>
      </dgm:spPr>
    </dgm:pt>
  </dgm:ptLst>
  <dgm:cxnLst>
    <dgm:cxn modelId="{6723BA80-D4BB-435F-8667-F665BE393AA3}" type="presOf" srcId="{3B1AB6AB-A8A8-4E2C-BE03-70841F78832F}" destId="{1C7A13B7-7872-4ABD-9A04-13805F34C5A6}" srcOrd="0" destOrd="0" presId="urn:microsoft.com/office/officeart/2008/layout/VerticalCurvedList"/>
    <dgm:cxn modelId="{F0EAE40B-55D7-44A6-83AA-2AFA0722D657}" type="presOf" srcId="{28B1D7A4-8F98-486A-9F5D-C8F6459A2129}" destId="{0A2B029D-4D3B-4C46-AB6C-071708AE9F3C}" srcOrd="0" destOrd="0" presId="urn:microsoft.com/office/officeart/2008/layout/VerticalCurvedList"/>
    <dgm:cxn modelId="{FD95AD6B-46A7-4A61-ABD3-3DB747072CFB}" type="presOf" srcId="{B8F6C603-DF95-42A0-AE6D-B6177C61EC5D}" destId="{74E19B40-B87A-4D36-BE64-5358A4733FBC}" srcOrd="0" destOrd="0" presId="urn:microsoft.com/office/officeart/2008/layout/VerticalCurvedList"/>
    <dgm:cxn modelId="{25C9040D-0940-4B20-919F-7EC88BD5B949}" srcId="{CC21B3EB-11D2-4DCC-B694-001C75E2B5FF}" destId="{B8F6C603-DF95-42A0-AE6D-B6177C61EC5D}" srcOrd="6" destOrd="0" parTransId="{F290210C-2AF2-4A29-AE8B-13352B0F7E8A}" sibTransId="{030488EE-BF70-4170-AF1D-B46EE54D07DB}"/>
    <dgm:cxn modelId="{045B152D-898F-4CC5-B96B-5ABB43467B7C}" srcId="{CC21B3EB-11D2-4DCC-B694-001C75E2B5FF}" destId="{28B1D7A4-8F98-486A-9F5D-C8F6459A2129}" srcOrd="1" destOrd="0" parTransId="{C69370B7-C09A-482A-A3D2-FD82AFDCD3EC}" sibTransId="{B392E432-64A8-4903-BDDE-D29D636D1E48}"/>
    <dgm:cxn modelId="{B13684BF-2440-48EA-857B-D599938981BC}" type="presOf" srcId="{64773DA6-37AF-4CC4-AA11-CEEE7A17C923}" destId="{90CD345A-9E56-446B-A239-C4EB9DF5E527}" srcOrd="0" destOrd="0" presId="urn:microsoft.com/office/officeart/2008/layout/VerticalCurvedList"/>
    <dgm:cxn modelId="{13BA6238-56FB-42D9-8B9C-C787AF3E967C}" srcId="{CC21B3EB-11D2-4DCC-B694-001C75E2B5FF}" destId="{4347F25B-3269-4D32-83C6-5A71A6A8DA46}" srcOrd="3" destOrd="0" parTransId="{18086D2F-14C4-418E-8B65-4D9032DE1028}" sibTransId="{F71BA8DA-2EEC-4ECD-9718-4DC95AFE8BED}"/>
    <dgm:cxn modelId="{41854CC6-9A48-4FA6-AB31-E967AF98AD6C}" srcId="{CC21B3EB-11D2-4DCC-B694-001C75E2B5FF}" destId="{985E3D10-82DB-41A7-B237-A582B3EC1805}" srcOrd="0" destOrd="0" parTransId="{CBF3C634-6FC8-4334-B563-BB1795E94C84}" sibTransId="{AC352EF5-2EDC-4CF2-A1A4-0949B47104F4}"/>
    <dgm:cxn modelId="{A40FA8E3-92EE-4FF4-B90C-D4E1C15D25F5}" type="presOf" srcId="{73B0DEEC-1310-47BC-9DED-EF2FD0828183}" destId="{04764EAF-35BD-4EEB-90E2-E1494F1A9111}" srcOrd="0" destOrd="0" presId="urn:microsoft.com/office/officeart/2008/layout/VerticalCurvedList"/>
    <dgm:cxn modelId="{AB6AD7E3-EF63-4F67-A7BA-EF2F7F87BE17}" srcId="{CC21B3EB-11D2-4DCC-B694-001C75E2B5FF}" destId="{64773DA6-37AF-4CC4-AA11-CEEE7A17C923}" srcOrd="2" destOrd="0" parTransId="{04738AD8-0622-4674-8E7D-8FEA8CF922B8}" sibTransId="{C0F608FF-4CFF-4911-A826-3DE3CF15B0F6}"/>
    <dgm:cxn modelId="{2703A913-6FCD-4B27-8613-3A657AF616E8}" type="presOf" srcId="{AC352EF5-2EDC-4CF2-A1A4-0949B47104F4}" destId="{BE88B988-4600-4EA2-8C09-6C381411A454}" srcOrd="0" destOrd="0" presId="urn:microsoft.com/office/officeart/2008/layout/VerticalCurvedList"/>
    <dgm:cxn modelId="{63F2DAB3-40F5-414D-87A6-C9354396E3F1}" type="presOf" srcId="{CC21B3EB-11D2-4DCC-B694-001C75E2B5FF}" destId="{98C4B39B-6358-4733-8186-CE771438846D}" srcOrd="0" destOrd="0" presId="urn:microsoft.com/office/officeart/2008/layout/VerticalCurvedList"/>
    <dgm:cxn modelId="{A33E4DEB-AFBF-4E0B-888F-61BA5BB9ABB6}" srcId="{CC21B3EB-11D2-4DCC-B694-001C75E2B5FF}" destId="{73B0DEEC-1310-47BC-9DED-EF2FD0828183}" srcOrd="4" destOrd="0" parTransId="{A9B69FCA-34EB-47AB-9C49-69754C514B1D}" sibTransId="{65F1CC42-625F-4B78-9BCE-F757791B96BA}"/>
    <dgm:cxn modelId="{68DFDF65-32AF-4230-87B9-E48B40C25E5A}" type="presOf" srcId="{4347F25B-3269-4D32-83C6-5A71A6A8DA46}" destId="{425E7336-92F1-46C8-AB83-1B1FA679F3C5}" srcOrd="0" destOrd="0" presId="urn:microsoft.com/office/officeart/2008/layout/VerticalCurvedList"/>
    <dgm:cxn modelId="{11017671-C4DC-4EF7-BA6A-C8FDC58A27B8}" srcId="{CC21B3EB-11D2-4DCC-B694-001C75E2B5FF}" destId="{3B1AB6AB-A8A8-4E2C-BE03-70841F78832F}" srcOrd="5" destOrd="0" parTransId="{6A0E0000-8C26-46E6-A05E-66FA0F3E5C56}" sibTransId="{AD8E038F-1E6F-432F-BCF8-34D44A2CE7BD}"/>
    <dgm:cxn modelId="{90F2113B-FADB-4E1C-86ED-7AADEBB204DB}" type="presOf" srcId="{985E3D10-82DB-41A7-B237-A582B3EC1805}" destId="{F8BA2088-FACD-4B03-878D-7978B88F88B3}" srcOrd="0" destOrd="0" presId="urn:microsoft.com/office/officeart/2008/layout/VerticalCurvedList"/>
    <dgm:cxn modelId="{F9FE2F28-8EAC-4DC8-825A-F31F26A66772}" type="presParOf" srcId="{98C4B39B-6358-4733-8186-CE771438846D}" destId="{33AC0589-8AE1-4717-88FE-B21D38C19318}" srcOrd="0" destOrd="0" presId="urn:microsoft.com/office/officeart/2008/layout/VerticalCurvedList"/>
    <dgm:cxn modelId="{FE61C973-FAAE-4408-B0C5-6739087705F2}" type="presParOf" srcId="{33AC0589-8AE1-4717-88FE-B21D38C19318}" destId="{0B424D53-4316-4557-9DCC-EDF462C330B8}" srcOrd="0" destOrd="0" presId="urn:microsoft.com/office/officeart/2008/layout/VerticalCurvedList"/>
    <dgm:cxn modelId="{2F7D4B68-2F63-47A3-A1AA-67A083CAE631}" type="presParOf" srcId="{0B424D53-4316-4557-9DCC-EDF462C330B8}" destId="{A668DD44-5902-4E90-A2CC-E29C0E1C3420}" srcOrd="0" destOrd="0" presId="urn:microsoft.com/office/officeart/2008/layout/VerticalCurvedList"/>
    <dgm:cxn modelId="{CFBCA9B1-A190-46CD-B2B6-041B027DAA11}" type="presParOf" srcId="{0B424D53-4316-4557-9DCC-EDF462C330B8}" destId="{BE88B988-4600-4EA2-8C09-6C381411A454}" srcOrd="1" destOrd="0" presId="urn:microsoft.com/office/officeart/2008/layout/VerticalCurvedList"/>
    <dgm:cxn modelId="{BC180EDC-91ED-41E8-A722-20A4C06A3258}" type="presParOf" srcId="{0B424D53-4316-4557-9DCC-EDF462C330B8}" destId="{D81BE710-4D71-41E5-9E18-58AA20D3C0AA}" srcOrd="2" destOrd="0" presId="urn:microsoft.com/office/officeart/2008/layout/VerticalCurvedList"/>
    <dgm:cxn modelId="{6E442753-E2ED-45A9-8D27-C45D149268DC}" type="presParOf" srcId="{0B424D53-4316-4557-9DCC-EDF462C330B8}" destId="{28BED81F-4AA1-4FE4-82B6-BF396F664868}" srcOrd="3" destOrd="0" presId="urn:microsoft.com/office/officeart/2008/layout/VerticalCurvedList"/>
    <dgm:cxn modelId="{E7BAF272-2FC7-4AD5-8983-70B4ED4E480D}" type="presParOf" srcId="{33AC0589-8AE1-4717-88FE-B21D38C19318}" destId="{F8BA2088-FACD-4B03-878D-7978B88F88B3}" srcOrd="1" destOrd="0" presId="urn:microsoft.com/office/officeart/2008/layout/VerticalCurvedList"/>
    <dgm:cxn modelId="{D66EC287-2CC6-41DB-9484-FD41CBBEC47C}" type="presParOf" srcId="{33AC0589-8AE1-4717-88FE-B21D38C19318}" destId="{FA8F73C4-0F2F-4759-8E2C-4AC0F0E9B5DB}" srcOrd="2" destOrd="0" presId="urn:microsoft.com/office/officeart/2008/layout/VerticalCurvedList"/>
    <dgm:cxn modelId="{63D3F0BA-CE0C-4717-824F-FEA4B9DDECBC}" type="presParOf" srcId="{FA8F73C4-0F2F-4759-8E2C-4AC0F0E9B5DB}" destId="{8B86789A-D96E-4B4F-92F0-409CB70C1610}" srcOrd="0" destOrd="0" presId="urn:microsoft.com/office/officeart/2008/layout/VerticalCurvedList"/>
    <dgm:cxn modelId="{5318246F-C749-4B7D-97D5-43597B6058DB}" type="presParOf" srcId="{33AC0589-8AE1-4717-88FE-B21D38C19318}" destId="{0A2B029D-4D3B-4C46-AB6C-071708AE9F3C}" srcOrd="3" destOrd="0" presId="urn:microsoft.com/office/officeart/2008/layout/VerticalCurvedList"/>
    <dgm:cxn modelId="{E6723FC6-15E6-406B-87EE-F40A7641CD8C}" type="presParOf" srcId="{33AC0589-8AE1-4717-88FE-B21D38C19318}" destId="{3D29C3A6-67AF-4CD5-A692-5FCF9296E721}" srcOrd="4" destOrd="0" presId="urn:microsoft.com/office/officeart/2008/layout/VerticalCurvedList"/>
    <dgm:cxn modelId="{A5A183BB-19E3-4250-9B4F-3DAE7378F9B9}" type="presParOf" srcId="{3D29C3A6-67AF-4CD5-A692-5FCF9296E721}" destId="{DD861A2E-A663-4D49-8D8D-96423AA6B745}" srcOrd="0" destOrd="0" presId="urn:microsoft.com/office/officeart/2008/layout/VerticalCurvedList"/>
    <dgm:cxn modelId="{74DD420E-14A8-4A1A-AD79-F2D6FE27CC88}" type="presParOf" srcId="{33AC0589-8AE1-4717-88FE-B21D38C19318}" destId="{90CD345A-9E56-446B-A239-C4EB9DF5E527}" srcOrd="5" destOrd="0" presId="urn:microsoft.com/office/officeart/2008/layout/VerticalCurvedList"/>
    <dgm:cxn modelId="{4BFBA02E-BE54-482D-AC43-ADC7BDC2F187}" type="presParOf" srcId="{33AC0589-8AE1-4717-88FE-B21D38C19318}" destId="{EA99D4FE-02BB-4ECB-9004-9A6C6832D39B}" srcOrd="6" destOrd="0" presId="urn:microsoft.com/office/officeart/2008/layout/VerticalCurvedList"/>
    <dgm:cxn modelId="{49271C8B-F6F9-4E8C-9A48-9D7A518C5CA5}" type="presParOf" srcId="{EA99D4FE-02BB-4ECB-9004-9A6C6832D39B}" destId="{400EABC0-B9ED-4FC6-AA0A-F84E1C63644A}" srcOrd="0" destOrd="0" presId="urn:microsoft.com/office/officeart/2008/layout/VerticalCurvedList"/>
    <dgm:cxn modelId="{C57338FC-A574-4BA7-B7FB-B0F849540B58}" type="presParOf" srcId="{33AC0589-8AE1-4717-88FE-B21D38C19318}" destId="{425E7336-92F1-46C8-AB83-1B1FA679F3C5}" srcOrd="7" destOrd="0" presId="urn:microsoft.com/office/officeart/2008/layout/VerticalCurvedList"/>
    <dgm:cxn modelId="{A38CB42C-D5E2-484B-B455-DD55C2E67E14}" type="presParOf" srcId="{33AC0589-8AE1-4717-88FE-B21D38C19318}" destId="{82B24B47-53B9-4D86-ABB6-39BA4E6FEE09}" srcOrd="8" destOrd="0" presId="urn:microsoft.com/office/officeart/2008/layout/VerticalCurvedList"/>
    <dgm:cxn modelId="{ABFBFFCA-24BE-44CB-BD68-C61CA910F059}" type="presParOf" srcId="{82B24B47-53B9-4D86-ABB6-39BA4E6FEE09}" destId="{E7711117-BAC7-4528-8207-F422AF94EF8A}" srcOrd="0" destOrd="0" presId="urn:microsoft.com/office/officeart/2008/layout/VerticalCurvedList"/>
    <dgm:cxn modelId="{E6E99ED1-7F1A-4A45-9F0B-86DC837FB137}" type="presParOf" srcId="{33AC0589-8AE1-4717-88FE-B21D38C19318}" destId="{04764EAF-35BD-4EEB-90E2-E1494F1A9111}" srcOrd="9" destOrd="0" presId="urn:microsoft.com/office/officeart/2008/layout/VerticalCurvedList"/>
    <dgm:cxn modelId="{A90A9900-AB08-456D-A6E9-8CCA9927DD7E}" type="presParOf" srcId="{33AC0589-8AE1-4717-88FE-B21D38C19318}" destId="{247373C6-95F3-477A-AB03-06E8196A343B}" srcOrd="10" destOrd="0" presId="urn:microsoft.com/office/officeart/2008/layout/VerticalCurvedList"/>
    <dgm:cxn modelId="{88B215B4-B1F6-42E0-8C6A-29FA2BEB15B6}" type="presParOf" srcId="{247373C6-95F3-477A-AB03-06E8196A343B}" destId="{5CD5FB30-08E2-40D1-9883-057CE5A85EAA}" srcOrd="0" destOrd="0" presId="urn:microsoft.com/office/officeart/2008/layout/VerticalCurvedList"/>
    <dgm:cxn modelId="{9692AAEE-0D86-455F-AE0A-1698EDE33540}" type="presParOf" srcId="{33AC0589-8AE1-4717-88FE-B21D38C19318}" destId="{1C7A13B7-7872-4ABD-9A04-13805F34C5A6}" srcOrd="11" destOrd="0" presId="urn:microsoft.com/office/officeart/2008/layout/VerticalCurvedList"/>
    <dgm:cxn modelId="{157E27AE-11D0-49E3-8B7D-015AE06B88BD}" type="presParOf" srcId="{33AC0589-8AE1-4717-88FE-B21D38C19318}" destId="{F901FB4F-4E77-4AFF-847E-B53858DABE7F}" srcOrd="12" destOrd="0" presId="urn:microsoft.com/office/officeart/2008/layout/VerticalCurvedList"/>
    <dgm:cxn modelId="{2D2D2708-1943-4892-89B2-6ECF00BCF46D}" type="presParOf" srcId="{F901FB4F-4E77-4AFF-847E-B53858DABE7F}" destId="{5EEE1667-E6A8-47C5-A299-47E7A86B7C14}" srcOrd="0" destOrd="0" presId="urn:microsoft.com/office/officeart/2008/layout/VerticalCurvedList"/>
    <dgm:cxn modelId="{C2343101-7251-4C64-BB2A-EA92E3805617}" type="presParOf" srcId="{33AC0589-8AE1-4717-88FE-B21D38C19318}" destId="{74E19B40-B87A-4D36-BE64-5358A4733FBC}" srcOrd="13" destOrd="0" presId="urn:microsoft.com/office/officeart/2008/layout/VerticalCurvedList"/>
    <dgm:cxn modelId="{DC71AB29-E30A-4C54-8FB1-BD44C93169AE}" type="presParOf" srcId="{33AC0589-8AE1-4717-88FE-B21D38C19318}" destId="{7A97F47E-5352-4EE9-BEB1-F11D0CE58806}" srcOrd="14" destOrd="0" presId="urn:microsoft.com/office/officeart/2008/layout/VerticalCurvedList"/>
    <dgm:cxn modelId="{F4ABF043-93D7-4A66-9DD9-5A8352A83A8E}" type="presParOf" srcId="{7A97F47E-5352-4EE9-BEB1-F11D0CE58806}" destId="{57E44E06-0674-49E5-90CC-64419A8DFF9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ED6A1FA4-986A-43A3-87F8-D184A07FBC5F}"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GB"/>
        </a:p>
      </dgm:t>
    </dgm:pt>
    <dgm:pt modelId="{879498BC-895B-423A-8367-3A5BFDF8D7B1}">
      <dgm:prSet phldrT="[Text]"/>
      <dgm:spPr>
        <a:ln>
          <a:solidFill>
            <a:srgbClr val="EBE45F"/>
          </a:solidFill>
        </a:ln>
      </dgm:spPr>
      <dgm:t>
        <a:bodyPr/>
        <a:lstStyle/>
        <a:p>
          <a:r>
            <a:rPr lang="en-GB" dirty="0" smtClean="0"/>
            <a:t>Promotion and protection of the rights and welfare of women, children, the elderly and persons with disabilities</a:t>
          </a:r>
          <a:endParaRPr lang="en-GB" dirty="0"/>
        </a:p>
      </dgm:t>
    </dgm:pt>
    <dgm:pt modelId="{C5B8F940-6DD4-46EC-B164-6008D6304C7B}" type="parTrans" cxnId="{771E4355-DAD5-41EE-A97F-304360912A4F}">
      <dgm:prSet/>
      <dgm:spPr/>
      <dgm:t>
        <a:bodyPr/>
        <a:lstStyle/>
        <a:p>
          <a:endParaRPr lang="en-GB"/>
        </a:p>
      </dgm:t>
    </dgm:pt>
    <dgm:pt modelId="{B4989381-16E3-40B9-99A6-A9169201D843}" type="sibTrans" cxnId="{771E4355-DAD5-41EE-A97F-304360912A4F}">
      <dgm:prSet/>
      <dgm:spPr>
        <a:ln>
          <a:solidFill>
            <a:srgbClr val="EBE45F"/>
          </a:solidFill>
        </a:ln>
      </dgm:spPr>
      <dgm:t>
        <a:bodyPr/>
        <a:lstStyle/>
        <a:p>
          <a:endParaRPr lang="en-GB"/>
        </a:p>
      </dgm:t>
    </dgm:pt>
    <dgm:pt modelId="{D563CAAC-93CB-40C4-8B27-459FE1A64FE2}">
      <dgm:prSet/>
      <dgm:spPr>
        <a:ln>
          <a:solidFill>
            <a:srgbClr val="EBE45F"/>
          </a:solidFill>
        </a:ln>
      </dgm:spPr>
      <dgm:t>
        <a:bodyPr/>
        <a:lstStyle/>
        <a:p>
          <a:r>
            <a:rPr lang="en-GB" smtClean="0"/>
            <a:t>Protection and promotion of the rights of migrant workers</a:t>
          </a:r>
          <a:endParaRPr lang="en-GB" dirty="0" smtClean="0"/>
        </a:p>
      </dgm:t>
    </dgm:pt>
    <dgm:pt modelId="{FB6DBC37-855C-46F2-8A54-7123ED92D9BA}" type="parTrans" cxnId="{500E4FF6-B1A6-4A11-8D27-0368E67CA634}">
      <dgm:prSet/>
      <dgm:spPr/>
      <dgm:t>
        <a:bodyPr/>
        <a:lstStyle/>
        <a:p>
          <a:endParaRPr lang="en-GB"/>
        </a:p>
      </dgm:t>
    </dgm:pt>
    <dgm:pt modelId="{D0FBEAF1-ABF6-4B96-8CF2-AF4D37927348}" type="sibTrans" cxnId="{500E4FF6-B1A6-4A11-8D27-0368E67CA634}">
      <dgm:prSet/>
      <dgm:spPr/>
      <dgm:t>
        <a:bodyPr/>
        <a:lstStyle/>
        <a:p>
          <a:endParaRPr lang="en-GB"/>
        </a:p>
      </dgm:t>
    </dgm:pt>
    <dgm:pt modelId="{188D1EB3-F43D-4E37-A4D3-CD88F2B8AC1E}">
      <dgm:prSet/>
      <dgm:spPr>
        <a:ln>
          <a:solidFill>
            <a:srgbClr val="EBE45F"/>
          </a:solidFill>
        </a:ln>
      </dgm:spPr>
      <dgm:t>
        <a:bodyPr/>
        <a:lstStyle/>
        <a:p>
          <a:r>
            <a:rPr lang="en-GB" smtClean="0"/>
            <a:t>Promoting corporate social responsibility (CSR)</a:t>
          </a:r>
          <a:endParaRPr lang="en-GB" dirty="0"/>
        </a:p>
      </dgm:t>
    </dgm:pt>
    <dgm:pt modelId="{701E4944-74FE-459F-B646-E4FE319C8EF0}" type="parTrans" cxnId="{1D3CAB09-B21F-4B02-93D6-5D8271CAB8F3}">
      <dgm:prSet/>
      <dgm:spPr/>
      <dgm:t>
        <a:bodyPr/>
        <a:lstStyle/>
        <a:p>
          <a:endParaRPr lang="en-GB"/>
        </a:p>
      </dgm:t>
    </dgm:pt>
    <dgm:pt modelId="{C96B2085-9A4E-4A05-9338-68C2759AEECC}" type="sibTrans" cxnId="{1D3CAB09-B21F-4B02-93D6-5D8271CAB8F3}">
      <dgm:prSet/>
      <dgm:spPr/>
      <dgm:t>
        <a:bodyPr/>
        <a:lstStyle/>
        <a:p>
          <a:endParaRPr lang="en-GB"/>
        </a:p>
      </dgm:t>
    </dgm:pt>
    <dgm:pt modelId="{CE1341B2-CAB3-4ABB-8144-6E418B4FFE82}" type="pres">
      <dgm:prSet presAssocID="{ED6A1FA4-986A-43A3-87F8-D184A07FBC5F}" presName="diagram" presStyleCnt="0">
        <dgm:presLayoutVars>
          <dgm:dir/>
          <dgm:resizeHandles val="exact"/>
        </dgm:presLayoutVars>
      </dgm:prSet>
      <dgm:spPr/>
      <dgm:t>
        <a:bodyPr/>
        <a:lstStyle/>
        <a:p>
          <a:endParaRPr lang="en-GB"/>
        </a:p>
      </dgm:t>
    </dgm:pt>
    <dgm:pt modelId="{176EBBFA-7279-4A3B-A121-66BB5D37F1DB}" type="pres">
      <dgm:prSet presAssocID="{879498BC-895B-423A-8367-3A5BFDF8D7B1}" presName="node" presStyleLbl="node1" presStyleIdx="0" presStyleCnt="3">
        <dgm:presLayoutVars>
          <dgm:bulletEnabled val="1"/>
        </dgm:presLayoutVars>
      </dgm:prSet>
      <dgm:spPr/>
      <dgm:t>
        <a:bodyPr/>
        <a:lstStyle/>
        <a:p>
          <a:endParaRPr lang="en-GB"/>
        </a:p>
      </dgm:t>
    </dgm:pt>
    <dgm:pt modelId="{C87CC527-B0F3-4E60-A0AE-43EB581032F7}" type="pres">
      <dgm:prSet presAssocID="{B4989381-16E3-40B9-99A6-A9169201D843}" presName="sibTrans" presStyleCnt="0"/>
      <dgm:spPr/>
    </dgm:pt>
    <dgm:pt modelId="{0CF77617-F8AB-45ED-99A0-EACFED77CAB6}" type="pres">
      <dgm:prSet presAssocID="{D563CAAC-93CB-40C4-8B27-459FE1A64FE2}" presName="node" presStyleLbl="node1" presStyleIdx="1" presStyleCnt="3">
        <dgm:presLayoutVars>
          <dgm:bulletEnabled val="1"/>
        </dgm:presLayoutVars>
      </dgm:prSet>
      <dgm:spPr/>
      <dgm:t>
        <a:bodyPr/>
        <a:lstStyle/>
        <a:p>
          <a:endParaRPr lang="en-GB"/>
        </a:p>
      </dgm:t>
    </dgm:pt>
    <dgm:pt modelId="{6B102AB8-EC3E-4BFD-8DDD-85C2ECFE0EB3}" type="pres">
      <dgm:prSet presAssocID="{D0FBEAF1-ABF6-4B96-8CF2-AF4D37927348}" presName="sibTrans" presStyleCnt="0"/>
      <dgm:spPr/>
    </dgm:pt>
    <dgm:pt modelId="{3EE8A589-7C06-4FA6-95F0-5FF84316508A}" type="pres">
      <dgm:prSet presAssocID="{188D1EB3-F43D-4E37-A4D3-CD88F2B8AC1E}" presName="node" presStyleLbl="node1" presStyleIdx="2" presStyleCnt="3">
        <dgm:presLayoutVars>
          <dgm:bulletEnabled val="1"/>
        </dgm:presLayoutVars>
      </dgm:prSet>
      <dgm:spPr/>
      <dgm:t>
        <a:bodyPr/>
        <a:lstStyle/>
        <a:p>
          <a:endParaRPr lang="en-GB"/>
        </a:p>
      </dgm:t>
    </dgm:pt>
  </dgm:ptLst>
  <dgm:cxnLst>
    <dgm:cxn modelId="{500E4FF6-B1A6-4A11-8D27-0368E67CA634}" srcId="{ED6A1FA4-986A-43A3-87F8-D184A07FBC5F}" destId="{D563CAAC-93CB-40C4-8B27-459FE1A64FE2}" srcOrd="1" destOrd="0" parTransId="{FB6DBC37-855C-46F2-8A54-7123ED92D9BA}" sibTransId="{D0FBEAF1-ABF6-4B96-8CF2-AF4D37927348}"/>
    <dgm:cxn modelId="{DC212560-D73F-4CE4-BA7C-2BC1DD059FAB}" type="presOf" srcId="{D563CAAC-93CB-40C4-8B27-459FE1A64FE2}" destId="{0CF77617-F8AB-45ED-99A0-EACFED77CAB6}" srcOrd="0" destOrd="0" presId="urn:microsoft.com/office/officeart/2005/8/layout/default"/>
    <dgm:cxn modelId="{771E4355-DAD5-41EE-A97F-304360912A4F}" srcId="{ED6A1FA4-986A-43A3-87F8-D184A07FBC5F}" destId="{879498BC-895B-423A-8367-3A5BFDF8D7B1}" srcOrd="0" destOrd="0" parTransId="{C5B8F940-6DD4-46EC-B164-6008D6304C7B}" sibTransId="{B4989381-16E3-40B9-99A6-A9169201D843}"/>
    <dgm:cxn modelId="{1D3CAB09-B21F-4B02-93D6-5D8271CAB8F3}" srcId="{ED6A1FA4-986A-43A3-87F8-D184A07FBC5F}" destId="{188D1EB3-F43D-4E37-A4D3-CD88F2B8AC1E}" srcOrd="2" destOrd="0" parTransId="{701E4944-74FE-459F-B646-E4FE319C8EF0}" sibTransId="{C96B2085-9A4E-4A05-9338-68C2759AEECC}"/>
    <dgm:cxn modelId="{D0892FD1-7887-42A6-AB2A-E4617D5088C8}" type="presOf" srcId="{ED6A1FA4-986A-43A3-87F8-D184A07FBC5F}" destId="{CE1341B2-CAB3-4ABB-8144-6E418B4FFE82}" srcOrd="0" destOrd="0" presId="urn:microsoft.com/office/officeart/2005/8/layout/default"/>
    <dgm:cxn modelId="{81A92B48-DBE7-45C3-A859-B18656870A9E}" type="presOf" srcId="{879498BC-895B-423A-8367-3A5BFDF8D7B1}" destId="{176EBBFA-7279-4A3B-A121-66BB5D37F1DB}" srcOrd="0" destOrd="0" presId="urn:microsoft.com/office/officeart/2005/8/layout/default"/>
    <dgm:cxn modelId="{CE33BB3D-47C5-4A16-8375-9FE1CD786F61}" type="presOf" srcId="{188D1EB3-F43D-4E37-A4D3-CD88F2B8AC1E}" destId="{3EE8A589-7C06-4FA6-95F0-5FF84316508A}" srcOrd="0" destOrd="0" presId="urn:microsoft.com/office/officeart/2005/8/layout/default"/>
    <dgm:cxn modelId="{BF0C6787-B65A-4ED2-A16B-923DCC8BB8B9}" type="presParOf" srcId="{CE1341B2-CAB3-4ABB-8144-6E418B4FFE82}" destId="{176EBBFA-7279-4A3B-A121-66BB5D37F1DB}" srcOrd="0" destOrd="0" presId="urn:microsoft.com/office/officeart/2005/8/layout/default"/>
    <dgm:cxn modelId="{7A0CF1C2-245E-455A-94F5-3E5353B85AB2}" type="presParOf" srcId="{CE1341B2-CAB3-4ABB-8144-6E418B4FFE82}" destId="{C87CC527-B0F3-4E60-A0AE-43EB581032F7}" srcOrd="1" destOrd="0" presId="urn:microsoft.com/office/officeart/2005/8/layout/default"/>
    <dgm:cxn modelId="{5B593AAF-ECB4-4A2B-92EB-A57EF277B0F1}" type="presParOf" srcId="{CE1341B2-CAB3-4ABB-8144-6E418B4FFE82}" destId="{0CF77617-F8AB-45ED-99A0-EACFED77CAB6}" srcOrd="2" destOrd="0" presId="urn:microsoft.com/office/officeart/2005/8/layout/default"/>
    <dgm:cxn modelId="{6743DCEB-531A-449C-AEF1-F68408A653EC}" type="presParOf" srcId="{CE1341B2-CAB3-4ABB-8144-6E418B4FFE82}" destId="{6B102AB8-EC3E-4BFD-8DDD-85C2ECFE0EB3}" srcOrd="3" destOrd="0" presId="urn:microsoft.com/office/officeart/2005/8/layout/default"/>
    <dgm:cxn modelId="{6BB3BE99-6DAB-4666-A8EC-025B462C4388}" type="presParOf" srcId="{CE1341B2-CAB3-4ABB-8144-6E418B4FFE82}" destId="{3EE8A589-7C06-4FA6-95F0-5FF84316508A}"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7565A0-DE39-4007-B2AD-E4D0CB6D97F4}" type="doc">
      <dgm:prSet loTypeId="urn:microsoft.com/office/officeart/2005/8/layout/arrow2" loCatId="process" qsTypeId="urn:microsoft.com/office/officeart/2005/8/quickstyle/3d4" qsCatId="3D" csTypeId="urn:microsoft.com/office/officeart/2005/8/colors/accent2_2" csCatId="accent2" phldr="1"/>
      <dgm:spPr/>
    </dgm:pt>
    <dgm:pt modelId="{180145C6-1A82-4878-8C75-56507D35D88D}">
      <dgm:prSet phldrT="[Text]" custT="1"/>
      <dgm:spPr/>
      <dgm:t>
        <a:bodyPr/>
        <a:lstStyle/>
        <a:p>
          <a:r>
            <a:rPr lang="en-GB" sz="2400" b="1" dirty="0" smtClean="0">
              <a:latin typeface="Arial" panose="020B0604020202020204" pitchFamily="34" charset="0"/>
              <a:cs typeface="Arial" panose="020B0604020202020204" pitchFamily="34" charset="0"/>
            </a:rPr>
            <a:t>1967</a:t>
          </a:r>
        </a:p>
        <a:p>
          <a:r>
            <a:rPr lang="en-GB" sz="1400" dirty="0" smtClean="0">
              <a:latin typeface="Arial" panose="020B0604020202020204" pitchFamily="34" charset="0"/>
              <a:cs typeface="Arial" panose="020B0604020202020204" pitchFamily="34" charset="0"/>
            </a:rPr>
            <a:t>Bangkok Declaration</a:t>
          </a:r>
          <a:endParaRPr lang="en-GB" sz="2400" dirty="0">
            <a:latin typeface="Arial" panose="020B0604020202020204" pitchFamily="34" charset="0"/>
            <a:cs typeface="Arial" panose="020B0604020202020204" pitchFamily="34" charset="0"/>
          </a:endParaRPr>
        </a:p>
      </dgm:t>
    </dgm:pt>
    <dgm:pt modelId="{9A7B1EEF-AF2A-4681-8190-666039F42583}" type="parTrans" cxnId="{3EBCE918-E028-4B84-8FB7-701518B39022}">
      <dgm:prSet/>
      <dgm:spPr/>
      <dgm:t>
        <a:bodyPr/>
        <a:lstStyle/>
        <a:p>
          <a:endParaRPr lang="en-GB"/>
        </a:p>
      </dgm:t>
    </dgm:pt>
    <dgm:pt modelId="{37E1AC80-D55E-4B72-8948-B728A8F7F6EB}" type="sibTrans" cxnId="{3EBCE918-E028-4B84-8FB7-701518B39022}">
      <dgm:prSet/>
      <dgm:spPr/>
      <dgm:t>
        <a:bodyPr/>
        <a:lstStyle/>
        <a:p>
          <a:endParaRPr lang="en-GB"/>
        </a:p>
      </dgm:t>
    </dgm:pt>
    <dgm:pt modelId="{A58C57BB-DDF6-468A-A4AD-C76FBF46A505}">
      <dgm:prSet phldrT="[Text]" custT="1"/>
      <dgm:spPr/>
      <dgm:t>
        <a:bodyPr/>
        <a:lstStyle/>
        <a:p>
          <a:r>
            <a:rPr lang="en-GB" sz="2400" b="1" dirty="0" smtClean="0">
              <a:latin typeface="Arial" panose="020B0604020202020204" pitchFamily="34" charset="0"/>
              <a:cs typeface="Arial" panose="020B0604020202020204" pitchFamily="34" charset="0"/>
            </a:rPr>
            <a:t>1997</a:t>
          </a:r>
        </a:p>
        <a:p>
          <a:r>
            <a:rPr lang="en-GB" sz="1400" dirty="0" smtClean="0">
              <a:latin typeface="Arial" panose="020B0604020202020204" pitchFamily="34" charset="0"/>
              <a:cs typeface="Arial" panose="020B0604020202020204" pitchFamily="34" charset="0"/>
            </a:rPr>
            <a:t>ASEAN Vision 2020</a:t>
          </a:r>
          <a:endParaRPr lang="en-GB" sz="2400" dirty="0">
            <a:latin typeface="Arial" panose="020B0604020202020204" pitchFamily="34" charset="0"/>
            <a:cs typeface="Arial" panose="020B0604020202020204" pitchFamily="34" charset="0"/>
          </a:endParaRPr>
        </a:p>
      </dgm:t>
    </dgm:pt>
    <dgm:pt modelId="{B9BAA52F-1AC0-439C-AD4E-8698DA4BD726}" type="parTrans" cxnId="{0F67EE0E-5742-4050-85F9-4C743C618B0E}">
      <dgm:prSet/>
      <dgm:spPr/>
      <dgm:t>
        <a:bodyPr/>
        <a:lstStyle/>
        <a:p>
          <a:endParaRPr lang="en-GB"/>
        </a:p>
      </dgm:t>
    </dgm:pt>
    <dgm:pt modelId="{99D3044F-3B69-4CB1-B85B-DEB6FABA5B5C}" type="sibTrans" cxnId="{0F67EE0E-5742-4050-85F9-4C743C618B0E}">
      <dgm:prSet/>
      <dgm:spPr/>
      <dgm:t>
        <a:bodyPr/>
        <a:lstStyle/>
        <a:p>
          <a:endParaRPr lang="en-GB"/>
        </a:p>
      </dgm:t>
    </dgm:pt>
    <dgm:pt modelId="{5C376D95-527E-4543-A2A7-5686F9739778}">
      <dgm:prSet phldrT="[Text]" custT="1"/>
      <dgm:spPr/>
      <dgm:t>
        <a:bodyPr/>
        <a:lstStyle/>
        <a:p>
          <a:r>
            <a:rPr lang="en-GB" sz="2400" b="1" dirty="0" smtClean="0">
              <a:latin typeface="Arial" panose="020B0604020202020204" pitchFamily="34" charset="0"/>
              <a:cs typeface="Arial" panose="020B0604020202020204" pitchFamily="34" charset="0"/>
            </a:rPr>
            <a:t>2003</a:t>
          </a:r>
        </a:p>
        <a:p>
          <a:r>
            <a:rPr lang="en-GB" sz="1400" dirty="0" smtClean="0">
              <a:latin typeface="Arial" panose="020B0604020202020204" pitchFamily="34" charset="0"/>
              <a:cs typeface="Arial" panose="020B0604020202020204" pitchFamily="34" charset="0"/>
            </a:rPr>
            <a:t>Bali Concord II</a:t>
          </a:r>
          <a:endParaRPr lang="en-GB" sz="2400" dirty="0">
            <a:latin typeface="Arial" panose="020B0604020202020204" pitchFamily="34" charset="0"/>
            <a:cs typeface="Arial" panose="020B0604020202020204" pitchFamily="34" charset="0"/>
          </a:endParaRPr>
        </a:p>
      </dgm:t>
    </dgm:pt>
    <dgm:pt modelId="{340A304C-B58A-4713-BB30-0506FA34C2B8}" type="parTrans" cxnId="{44176E73-13C8-4389-80FD-305232C96A5D}">
      <dgm:prSet/>
      <dgm:spPr/>
      <dgm:t>
        <a:bodyPr/>
        <a:lstStyle/>
        <a:p>
          <a:endParaRPr lang="en-GB"/>
        </a:p>
      </dgm:t>
    </dgm:pt>
    <dgm:pt modelId="{E55A57BA-41A5-4F57-BDD5-2B329C405B08}" type="sibTrans" cxnId="{44176E73-13C8-4389-80FD-305232C96A5D}">
      <dgm:prSet/>
      <dgm:spPr/>
      <dgm:t>
        <a:bodyPr/>
        <a:lstStyle/>
        <a:p>
          <a:endParaRPr lang="en-GB"/>
        </a:p>
      </dgm:t>
    </dgm:pt>
    <dgm:pt modelId="{25645FF2-D87A-4CEC-8654-C09989857E96}">
      <dgm:prSet phldrT="[Text]" custT="1"/>
      <dgm:spPr/>
      <dgm:t>
        <a:bodyPr/>
        <a:lstStyle/>
        <a:p>
          <a:r>
            <a:rPr lang="en-GB" sz="2400" b="1" dirty="0" smtClean="0">
              <a:latin typeface="Arial" panose="020B0604020202020204" pitchFamily="34" charset="0"/>
              <a:cs typeface="Arial" panose="020B0604020202020204" pitchFamily="34" charset="0"/>
            </a:rPr>
            <a:t>2007</a:t>
          </a:r>
        </a:p>
        <a:p>
          <a:r>
            <a:rPr lang="en-GB" sz="1400" dirty="0" smtClean="0">
              <a:latin typeface="Arial" panose="020B0604020202020204" pitchFamily="34" charset="0"/>
              <a:cs typeface="Arial" panose="020B0604020202020204" pitchFamily="34" charset="0"/>
            </a:rPr>
            <a:t>Cebu Declaration</a:t>
          </a:r>
          <a:endParaRPr lang="en-GB" sz="2400" dirty="0">
            <a:latin typeface="Arial" panose="020B0604020202020204" pitchFamily="34" charset="0"/>
            <a:cs typeface="Arial" panose="020B0604020202020204" pitchFamily="34" charset="0"/>
          </a:endParaRPr>
        </a:p>
      </dgm:t>
    </dgm:pt>
    <dgm:pt modelId="{B61939AD-7C7F-44BF-BB85-14D856E08B2A}" type="parTrans" cxnId="{1281A53E-8229-447F-8993-6C0EA402DBE4}">
      <dgm:prSet/>
      <dgm:spPr/>
      <dgm:t>
        <a:bodyPr/>
        <a:lstStyle/>
        <a:p>
          <a:endParaRPr lang="en-GB"/>
        </a:p>
      </dgm:t>
    </dgm:pt>
    <dgm:pt modelId="{C635BD31-2E11-44E2-842D-1A15077797CC}" type="sibTrans" cxnId="{1281A53E-8229-447F-8993-6C0EA402DBE4}">
      <dgm:prSet/>
      <dgm:spPr/>
      <dgm:t>
        <a:bodyPr/>
        <a:lstStyle/>
        <a:p>
          <a:endParaRPr lang="en-GB"/>
        </a:p>
      </dgm:t>
    </dgm:pt>
    <dgm:pt modelId="{27113CB9-BE31-436A-8584-012113AC05EC}">
      <dgm:prSet phldrT="[Text]" custT="1"/>
      <dgm:spPr/>
      <dgm:t>
        <a:bodyPr/>
        <a:lstStyle/>
        <a:p>
          <a:r>
            <a:rPr lang="en-GB" sz="3200" b="1" dirty="0" smtClean="0">
              <a:solidFill>
                <a:srgbClr val="C00000"/>
              </a:solidFill>
              <a:latin typeface="Arial" panose="020B0604020202020204" pitchFamily="34" charset="0"/>
              <a:cs typeface="Arial" panose="020B0604020202020204" pitchFamily="34" charset="0"/>
            </a:rPr>
            <a:t>2015</a:t>
          </a:r>
        </a:p>
        <a:p>
          <a:r>
            <a:rPr lang="en-GB" sz="1600" b="1" dirty="0" smtClean="0">
              <a:latin typeface="Arial" panose="020B0604020202020204" pitchFamily="34" charset="0"/>
              <a:cs typeface="Arial" panose="020B0604020202020204" pitchFamily="34" charset="0"/>
            </a:rPr>
            <a:t>Dec 31</a:t>
          </a:r>
          <a:r>
            <a:rPr lang="en-GB" sz="1600" b="1" baseline="30000" dirty="0" smtClean="0">
              <a:latin typeface="Arial" panose="020B0604020202020204" pitchFamily="34" charset="0"/>
              <a:cs typeface="Arial" panose="020B0604020202020204" pitchFamily="34" charset="0"/>
            </a:rPr>
            <a:t>st</a:t>
          </a:r>
          <a:endParaRPr lang="en-GB" sz="1600" b="1" dirty="0" smtClean="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Realisation of the ASEAN Community</a:t>
          </a:r>
          <a:endParaRPr lang="en-GB" sz="2800" b="1" dirty="0">
            <a:latin typeface="Arial" panose="020B0604020202020204" pitchFamily="34" charset="0"/>
            <a:cs typeface="Arial" panose="020B0604020202020204" pitchFamily="34" charset="0"/>
          </a:endParaRPr>
        </a:p>
      </dgm:t>
    </dgm:pt>
    <dgm:pt modelId="{497B83AB-6C53-4569-AE64-AC680D133DA8}" type="parTrans" cxnId="{5C2034E1-C5DF-4FD7-B6CE-B87BA441CE73}">
      <dgm:prSet/>
      <dgm:spPr/>
      <dgm:t>
        <a:bodyPr/>
        <a:lstStyle/>
        <a:p>
          <a:endParaRPr lang="en-GB"/>
        </a:p>
      </dgm:t>
    </dgm:pt>
    <dgm:pt modelId="{2A0C9A99-423D-4489-8BE2-4BD3279738B0}" type="sibTrans" cxnId="{5C2034E1-C5DF-4FD7-B6CE-B87BA441CE73}">
      <dgm:prSet/>
      <dgm:spPr/>
      <dgm:t>
        <a:bodyPr/>
        <a:lstStyle/>
        <a:p>
          <a:endParaRPr lang="en-GB"/>
        </a:p>
      </dgm:t>
    </dgm:pt>
    <dgm:pt modelId="{1D35186C-8BA0-43CF-AA32-BE3892C3CE3E}" type="pres">
      <dgm:prSet presAssocID="{327565A0-DE39-4007-B2AD-E4D0CB6D97F4}" presName="arrowDiagram" presStyleCnt="0">
        <dgm:presLayoutVars>
          <dgm:chMax val="5"/>
          <dgm:dir/>
          <dgm:resizeHandles val="exact"/>
        </dgm:presLayoutVars>
      </dgm:prSet>
      <dgm:spPr/>
    </dgm:pt>
    <dgm:pt modelId="{DD949E02-83FA-494B-BC56-DB5E37C37CA5}" type="pres">
      <dgm:prSet presAssocID="{327565A0-DE39-4007-B2AD-E4D0CB6D97F4}" presName="arrow" presStyleLbl="bgShp" presStyleIdx="0" presStyleCnt="1" custLinFactNeighborX="-563" custLinFactNeighborY="-1613"/>
      <dgm:spPr/>
      <dgm:t>
        <a:bodyPr/>
        <a:lstStyle/>
        <a:p>
          <a:endParaRPr lang="en-GB"/>
        </a:p>
      </dgm:t>
    </dgm:pt>
    <dgm:pt modelId="{A7AEFD74-6BA1-4CEF-BBC4-9484C0E66254}" type="pres">
      <dgm:prSet presAssocID="{327565A0-DE39-4007-B2AD-E4D0CB6D97F4}" presName="arrowDiagram5" presStyleCnt="0"/>
      <dgm:spPr/>
    </dgm:pt>
    <dgm:pt modelId="{5EEDB7AB-8D90-43F6-ACAA-64B436FB072F}" type="pres">
      <dgm:prSet presAssocID="{180145C6-1A82-4878-8C75-56507D35D88D}" presName="bullet5a" presStyleLbl="node1" presStyleIdx="0" presStyleCnt="5"/>
      <dgm:spPr/>
    </dgm:pt>
    <dgm:pt modelId="{78496F85-3B9B-427B-8155-27E3415987A3}" type="pres">
      <dgm:prSet presAssocID="{180145C6-1A82-4878-8C75-56507D35D88D}" presName="textBox5a" presStyleLbl="revTx" presStyleIdx="0" presStyleCnt="5" custScaleX="133748" custLinFactNeighborX="15390" custLinFactNeighborY="-2657">
        <dgm:presLayoutVars>
          <dgm:bulletEnabled val="1"/>
        </dgm:presLayoutVars>
      </dgm:prSet>
      <dgm:spPr/>
      <dgm:t>
        <a:bodyPr/>
        <a:lstStyle/>
        <a:p>
          <a:endParaRPr lang="en-GB"/>
        </a:p>
      </dgm:t>
    </dgm:pt>
    <dgm:pt modelId="{688318B5-ABC6-4691-BDAA-E79831EC051F}" type="pres">
      <dgm:prSet presAssocID="{A58C57BB-DDF6-468A-A4AD-C76FBF46A505}" presName="bullet5b" presStyleLbl="node1" presStyleIdx="1" presStyleCnt="5"/>
      <dgm:spPr/>
    </dgm:pt>
    <dgm:pt modelId="{F46DB2B9-E941-4EBE-998A-EF62702D630B}" type="pres">
      <dgm:prSet presAssocID="{A58C57BB-DDF6-468A-A4AD-C76FBF46A505}" presName="textBox5b" presStyleLbl="revTx" presStyleIdx="1" presStyleCnt="5" custScaleX="136799" custLinFactNeighborX="17114">
        <dgm:presLayoutVars>
          <dgm:bulletEnabled val="1"/>
        </dgm:presLayoutVars>
      </dgm:prSet>
      <dgm:spPr/>
      <dgm:t>
        <a:bodyPr/>
        <a:lstStyle/>
        <a:p>
          <a:endParaRPr lang="en-GB"/>
        </a:p>
      </dgm:t>
    </dgm:pt>
    <dgm:pt modelId="{D0DD7AAF-4330-49D7-8B16-85487D4F53BE}" type="pres">
      <dgm:prSet presAssocID="{5C376D95-527E-4543-A2A7-5686F9739778}" presName="bullet5c" presStyleLbl="node1" presStyleIdx="2" presStyleCnt="5"/>
      <dgm:spPr/>
    </dgm:pt>
    <dgm:pt modelId="{B2F2BF79-7575-4FFF-96DC-46B2C3D20634}" type="pres">
      <dgm:prSet presAssocID="{5C376D95-527E-4543-A2A7-5686F9739778}" presName="textBox5c" presStyleLbl="revTx" presStyleIdx="2" presStyleCnt="5" custScaleX="116505" custLinFactNeighborX="8367" custLinFactNeighborY="-1193">
        <dgm:presLayoutVars>
          <dgm:bulletEnabled val="1"/>
        </dgm:presLayoutVars>
      </dgm:prSet>
      <dgm:spPr/>
      <dgm:t>
        <a:bodyPr/>
        <a:lstStyle/>
        <a:p>
          <a:endParaRPr lang="en-GB"/>
        </a:p>
      </dgm:t>
    </dgm:pt>
    <dgm:pt modelId="{39777D40-244E-4E1F-8A59-7D5BD8A17F44}" type="pres">
      <dgm:prSet presAssocID="{25645FF2-D87A-4CEC-8654-C09989857E96}" presName="bullet5d" presStyleLbl="node1" presStyleIdx="3" presStyleCnt="5"/>
      <dgm:spPr/>
    </dgm:pt>
    <dgm:pt modelId="{A3DEFE49-9462-41FB-8D89-CF21AEE3E829}" type="pres">
      <dgm:prSet presAssocID="{25645FF2-D87A-4CEC-8654-C09989857E96}" presName="textBox5d" presStyleLbl="revTx" presStyleIdx="3" presStyleCnt="5">
        <dgm:presLayoutVars>
          <dgm:bulletEnabled val="1"/>
        </dgm:presLayoutVars>
      </dgm:prSet>
      <dgm:spPr/>
      <dgm:t>
        <a:bodyPr/>
        <a:lstStyle/>
        <a:p>
          <a:endParaRPr lang="en-GB"/>
        </a:p>
      </dgm:t>
    </dgm:pt>
    <dgm:pt modelId="{2C781CEE-053D-4FDF-A1A7-0A111076188C}" type="pres">
      <dgm:prSet presAssocID="{27113CB9-BE31-436A-8584-012113AC05EC}" presName="bullet5e" presStyleLbl="node1" presStyleIdx="4" presStyleCnt="5"/>
      <dgm:spPr/>
    </dgm:pt>
    <dgm:pt modelId="{F23C1E63-F585-4360-8DEA-2842DBE40B94}" type="pres">
      <dgm:prSet presAssocID="{27113CB9-BE31-436A-8584-012113AC05EC}" presName="textBox5e" presStyleLbl="revTx" presStyleIdx="4" presStyleCnt="5" custScaleX="107661" custLinFactNeighborX="5141">
        <dgm:presLayoutVars>
          <dgm:bulletEnabled val="1"/>
        </dgm:presLayoutVars>
      </dgm:prSet>
      <dgm:spPr/>
      <dgm:t>
        <a:bodyPr/>
        <a:lstStyle/>
        <a:p>
          <a:endParaRPr lang="en-GB"/>
        </a:p>
      </dgm:t>
    </dgm:pt>
  </dgm:ptLst>
  <dgm:cxnLst>
    <dgm:cxn modelId="{0F67EE0E-5742-4050-85F9-4C743C618B0E}" srcId="{327565A0-DE39-4007-B2AD-E4D0CB6D97F4}" destId="{A58C57BB-DDF6-468A-A4AD-C76FBF46A505}" srcOrd="1" destOrd="0" parTransId="{B9BAA52F-1AC0-439C-AD4E-8698DA4BD726}" sibTransId="{99D3044F-3B69-4CB1-B85B-DEB6FABA5B5C}"/>
    <dgm:cxn modelId="{44176E73-13C8-4389-80FD-305232C96A5D}" srcId="{327565A0-DE39-4007-B2AD-E4D0CB6D97F4}" destId="{5C376D95-527E-4543-A2A7-5686F9739778}" srcOrd="2" destOrd="0" parTransId="{340A304C-B58A-4713-BB30-0506FA34C2B8}" sibTransId="{E55A57BA-41A5-4F57-BDD5-2B329C405B08}"/>
    <dgm:cxn modelId="{67A22479-49D3-436E-B271-862B48C60E96}" type="presOf" srcId="{5C376D95-527E-4543-A2A7-5686F9739778}" destId="{B2F2BF79-7575-4FFF-96DC-46B2C3D20634}" srcOrd="0" destOrd="0" presId="urn:microsoft.com/office/officeart/2005/8/layout/arrow2"/>
    <dgm:cxn modelId="{212B102D-2FA6-4BB7-9A64-B90C4309DF72}" type="presOf" srcId="{180145C6-1A82-4878-8C75-56507D35D88D}" destId="{78496F85-3B9B-427B-8155-27E3415987A3}" srcOrd="0" destOrd="0" presId="urn:microsoft.com/office/officeart/2005/8/layout/arrow2"/>
    <dgm:cxn modelId="{CDEB5944-6C24-4F79-A8D0-6F3783B1FEC5}" type="presOf" srcId="{A58C57BB-DDF6-468A-A4AD-C76FBF46A505}" destId="{F46DB2B9-E941-4EBE-998A-EF62702D630B}" srcOrd="0" destOrd="0" presId="urn:microsoft.com/office/officeart/2005/8/layout/arrow2"/>
    <dgm:cxn modelId="{11613AB2-36A6-4028-8654-B5BC3830F173}" type="presOf" srcId="{27113CB9-BE31-436A-8584-012113AC05EC}" destId="{F23C1E63-F585-4360-8DEA-2842DBE40B94}" srcOrd="0" destOrd="0" presId="urn:microsoft.com/office/officeart/2005/8/layout/arrow2"/>
    <dgm:cxn modelId="{1281A53E-8229-447F-8993-6C0EA402DBE4}" srcId="{327565A0-DE39-4007-B2AD-E4D0CB6D97F4}" destId="{25645FF2-D87A-4CEC-8654-C09989857E96}" srcOrd="3" destOrd="0" parTransId="{B61939AD-7C7F-44BF-BB85-14D856E08B2A}" sibTransId="{C635BD31-2E11-44E2-842D-1A15077797CC}"/>
    <dgm:cxn modelId="{65BBF564-5BA2-4D97-AF7B-813DB9D050B0}" type="presOf" srcId="{327565A0-DE39-4007-B2AD-E4D0CB6D97F4}" destId="{1D35186C-8BA0-43CF-AA32-BE3892C3CE3E}" srcOrd="0" destOrd="0" presId="urn:microsoft.com/office/officeart/2005/8/layout/arrow2"/>
    <dgm:cxn modelId="{3EBCE918-E028-4B84-8FB7-701518B39022}" srcId="{327565A0-DE39-4007-B2AD-E4D0CB6D97F4}" destId="{180145C6-1A82-4878-8C75-56507D35D88D}" srcOrd="0" destOrd="0" parTransId="{9A7B1EEF-AF2A-4681-8190-666039F42583}" sibTransId="{37E1AC80-D55E-4B72-8948-B728A8F7F6EB}"/>
    <dgm:cxn modelId="{5C2034E1-C5DF-4FD7-B6CE-B87BA441CE73}" srcId="{327565A0-DE39-4007-B2AD-E4D0CB6D97F4}" destId="{27113CB9-BE31-436A-8584-012113AC05EC}" srcOrd="4" destOrd="0" parTransId="{497B83AB-6C53-4569-AE64-AC680D133DA8}" sibTransId="{2A0C9A99-423D-4489-8BE2-4BD3279738B0}"/>
    <dgm:cxn modelId="{DE8556F9-AB93-46C3-808E-EE21D4959831}" type="presOf" srcId="{25645FF2-D87A-4CEC-8654-C09989857E96}" destId="{A3DEFE49-9462-41FB-8D89-CF21AEE3E829}" srcOrd="0" destOrd="0" presId="urn:microsoft.com/office/officeart/2005/8/layout/arrow2"/>
    <dgm:cxn modelId="{1E121F02-C98B-4BA2-B04B-E02AE3EBB3CA}" type="presParOf" srcId="{1D35186C-8BA0-43CF-AA32-BE3892C3CE3E}" destId="{DD949E02-83FA-494B-BC56-DB5E37C37CA5}" srcOrd="0" destOrd="0" presId="urn:microsoft.com/office/officeart/2005/8/layout/arrow2"/>
    <dgm:cxn modelId="{F13B25AE-56FF-463A-A6E4-BCF0F724FCC0}" type="presParOf" srcId="{1D35186C-8BA0-43CF-AA32-BE3892C3CE3E}" destId="{A7AEFD74-6BA1-4CEF-BBC4-9484C0E66254}" srcOrd="1" destOrd="0" presId="urn:microsoft.com/office/officeart/2005/8/layout/arrow2"/>
    <dgm:cxn modelId="{59D34B29-3CF5-4837-9E16-23802D0085D6}" type="presParOf" srcId="{A7AEFD74-6BA1-4CEF-BBC4-9484C0E66254}" destId="{5EEDB7AB-8D90-43F6-ACAA-64B436FB072F}" srcOrd="0" destOrd="0" presId="urn:microsoft.com/office/officeart/2005/8/layout/arrow2"/>
    <dgm:cxn modelId="{C5F122C7-64D6-4D18-9F04-6BE7125C4DB6}" type="presParOf" srcId="{A7AEFD74-6BA1-4CEF-BBC4-9484C0E66254}" destId="{78496F85-3B9B-427B-8155-27E3415987A3}" srcOrd="1" destOrd="0" presId="urn:microsoft.com/office/officeart/2005/8/layout/arrow2"/>
    <dgm:cxn modelId="{6DDBF102-ADF0-451D-8F14-5AD5BAE956FF}" type="presParOf" srcId="{A7AEFD74-6BA1-4CEF-BBC4-9484C0E66254}" destId="{688318B5-ABC6-4691-BDAA-E79831EC051F}" srcOrd="2" destOrd="0" presId="urn:microsoft.com/office/officeart/2005/8/layout/arrow2"/>
    <dgm:cxn modelId="{C25FB057-D55A-4A79-BA19-59B33FCF243E}" type="presParOf" srcId="{A7AEFD74-6BA1-4CEF-BBC4-9484C0E66254}" destId="{F46DB2B9-E941-4EBE-998A-EF62702D630B}" srcOrd="3" destOrd="0" presId="urn:microsoft.com/office/officeart/2005/8/layout/arrow2"/>
    <dgm:cxn modelId="{E6EC5EA7-A7C5-46FC-9E9A-C22B96F6F9EE}" type="presParOf" srcId="{A7AEFD74-6BA1-4CEF-BBC4-9484C0E66254}" destId="{D0DD7AAF-4330-49D7-8B16-85487D4F53BE}" srcOrd="4" destOrd="0" presId="urn:microsoft.com/office/officeart/2005/8/layout/arrow2"/>
    <dgm:cxn modelId="{718D1229-6FE5-4C42-8BE9-3D251C29E89C}" type="presParOf" srcId="{A7AEFD74-6BA1-4CEF-BBC4-9484C0E66254}" destId="{B2F2BF79-7575-4FFF-96DC-46B2C3D20634}" srcOrd="5" destOrd="0" presId="urn:microsoft.com/office/officeart/2005/8/layout/arrow2"/>
    <dgm:cxn modelId="{CCBCEB9E-5328-4FC5-971B-329A32285690}" type="presParOf" srcId="{A7AEFD74-6BA1-4CEF-BBC4-9484C0E66254}" destId="{39777D40-244E-4E1F-8A59-7D5BD8A17F44}" srcOrd="6" destOrd="0" presId="urn:microsoft.com/office/officeart/2005/8/layout/arrow2"/>
    <dgm:cxn modelId="{EEC3A414-87E6-4E38-BCB8-510282A8CB9C}" type="presParOf" srcId="{A7AEFD74-6BA1-4CEF-BBC4-9484C0E66254}" destId="{A3DEFE49-9462-41FB-8D89-CF21AEE3E829}" srcOrd="7" destOrd="0" presId="urn:microsoft.com/office/officeart/2005/8/layout/arrow2"/>
    <dgm:cxn modelId="{5DD56061-214D-4AA2-A35B-06060C717409}" type="presParOf" srcId="{A7AEFD74-6BA1-4CEF-BBC4-9484C0E66254}" destId="{2C781CEE-053D-4FDF-A1A7-0A111076188C}" srcOrd="8" destOrd="0" presId="urn:microsoft.com/office/officeart/2005/8/layout/arrow2"/>
    <dgm:cxn modelId="{B3B58054-C618-4195-8889-43F52397B74A}" type="presParOf" srcId="{A7AEFD74-6BA1-4CEF-BBC4-9484C0E66254}" destId="{F23C1E63-F585-4360-8DEA-2842DBE40B94}"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DF3A6B-EA62-4CEB-8CEE-2749D8887823}"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GB"/>
        </a:p>
      </dgm:t>
    </dgm:pt>
    <dgm:pt modelId="{24A99B93-51D6-4871-9661-08BBA086A7A9}">
      <dgm:prSet phldrT="[Text]"/>
      <dgm:spPr>
        <a:ln>
          <a:solidFill>
            <a:srgbClr val="EBE45F"/>
          </a:solidFill>
        </a:ln>
      </dgm:spPr>
      <dgm:t>
        <a:bodyPr/>
        <a:lstStyle/>
        <a:p>
          <a:r>
            <a:rPr lang="en-GB" smtClean="0"/>
            <a:t>Trans-boundary environmental pollution</a:t>
          </a:r>
          <a:endParaRPr lang="en-GB"/>
        </a:p>
      </dgm:t>
    </dgm:pt>
    <dgm:pt modelId="{39732CC1-FD5C-4507-8125-2F924134B98B}" type="parTrans" cxnId="{848AF1B3-06B3-4AAE-8BB2-5F11684F308D}">
      <dgm:prSet/>
      <dgm:spPr/>
      <dgm:t>
        <a:bodyPr/>
        <a:lstStyle/>
        <a:p>
          <a:endParaRPr lang="en-GB"/>
        </a:p>
      </dgm:t>
    </dgm:pt>
    <dgm:pt modelId="{7CEEED87-C957-4A42-BFE1-39056E56A051}" type="sibTrans" cxnId="{848AF1B3-06B3-4AAE-8BB2-5F11684F308D}">
      <dgm:prSet/>
      <dgm:spPr/>
      <dgm:t>
        <a:bodyPr/>
        <a:lstStyle/>
        <a:p>
          <a:endParaRPr lang="en-GB"/>
        </a:p>
      </dgm:t>
    </dgm:pt>
    <dgm:pt modelId="{0124BA21-1755-4D09-9FBD-BAC2519A8999}">
      <dgm:prSet/>
      <dgm:spPr>
        <a:ln>
          <a:solidFill>
            <a:srgbClr val="EBE45F"/>
          </a:solidFill>
        </a:ln>
      </dgm:spPr>
      <dgm:t>
        <a:bodyPr/>
        <a:lstStyle/>
        <a:p>
          <a:r>
            <a:rPr lang="en-GB" smtClean="0"/>
            <a:t>Education and public participation</a:t>
          </a:r>
          <a:endParaRPr lang="en-US" dirty="0"/>
        </a:p>
      </dgm:t>
    </dgm:pt>
    <dgm:pt modelId="{8F72982F-8ED3-43CA-B9A5-004335E54941}" type="parTrans" cxnId="{327C7F41-566E-41F0-883D-F32574DB0CAB}">
      <dgm:prSet/>
      <dgm:spPr/>
      <dgm:t>
        <a:bodyPr/>
        <a:lstStyle/>
        <a:p>
          <a:endParaRPr lang="en-GB"/>
        </a:p>
      </dgm:t>
    </dgm:pt>
    <dgm:pt modelId="{2B9C9497-543A-4D07-BDFD-5E383D7F534B}" type="sibTrans" cxnId="{327C7F41-566E-41F0-883D-F32574DB0CAB}">
      <dgm:prSet/>
      <dgm:spPr/>
      <dgm:t>
        <a:bodyPr/>
        <a:lstStyle/>
        <a:p>
          <a:endParaRPr lang="en-GB"/>
        </a:p>
      </dgm:t>
    </dgm:pt>
    <dgm:pt modelId="{BEAC2FE6-D813-454D-AD12-8E3D29DFB135}">
      <dgm:prSet/>
      <dgm:spPr>
        <a:ln>
          <a:solidFill>
            <a:srgbClr val="EBE45F"/>
          </a:solidFill>
        </a:ln>
      </dgm:spPr>
      <dgm:t>
        <a:bodyPr/>
        <a:lstStyle/>
        <a:p>
          <a:r>
            <a:rPr lang="en-GB" dirty="0" smtClean="0"/>
            <a:t>Environmentally Sound Technology (EST)</a:t>
          </a:r>
          <a:endParaRPr lang="en-US" dirty="0"/>
        </a:p>
      </dgm:t>
    </dgm:pt>
    <dgm:pt modelId="{CEFEFFCA-078B-4564-A61E-96FF2CA57F56}" type="parTrans" cxnId="{7519C30B-4419-47BD-8CD0-5FB8FFFB321C}">
      <dgm:prSet/>
      <dgm:spPr/>
      <dgm:t>
        <a:bodyPr/>
        <a:lstStyle/>
        <a:p>
          <a:endParaRPr lang="en-GB"/>
        </a:p>
      </dgm:t>
    </dgm:pt>
    <dgm:pt modelId="{FF2215FD-A4E9-49EF-997B-C55EF82A4DBF}" type="sibTrans" cxnId="{7519C30B-4419-47BD-8CD0-5FB8FFFB321C}">
      <dgm:prSet/>
      <dgm:spPr/>
      <dgm:t>
        <a:bodyPr/>
        <a:lstStyle/>
        <a:p>
          <a:endParaRPr lang="en-GB"/>
        </a:p>
      </dgm:t>
    </dgm:pt>
    <dgm:pt modelId="{A494E67D-61C2-4DB0-8F77-6DD7F2764DBA}">
      <dgm:prSet/>
      <dgm:spPr>
        <a:ln>
          <a:solidFill>
            <a:srgbClr val="EBE45F"/>
          </a:solidFill>
        </a:ln>
      </dgm:spPr>
      <dgm:t>
        <a:bodyPr/>
        <a:lstStyle/>
        <a:p>
          <a:r>
            <a:rPr lang="en-GB" smtClean="0"/>
            <a:t>Policies and databases</a:t>
          </a:r>
          <a:endParaRPr lang="en-US" dirty="0"/>
        </a:p>
      </dgm:t>
    </dgm:pt>
    <dgm:pt modelId="{568E90D4-234E-46B8-9F6D-6E43A2ACFB87}" type="parTrans" cxnId="{5E090084-7CFF-43F5-84B7-549ED8481CE9}">
      <dgm:prSet/>
      <dgm:spPr/>
      <dgm:t>
        <a:bodyPr/>
        <a:lstStyle/>
        <a:p>
          <a:endParaRPr lang="en-GB"/>
        </a:p>
      </dgm:t>
    </dgm:pt>
    <dgm:pt modelId="{1B60778B-C0D3-47E0-9EBE-E64DDD69162B}" type="sibTrans" cxnId="{5E090084-7CFF-43F5-84B7-549ED8481CE9}">
      <dgm:prSet/>
      <dgm:spPr/>
      <dgm:t>
        <a:bodyPr/>
        <a:lstStyle/>
        <a:p>
          <a:endParaRPr lang="en-GB"/>
        </a:p>
      </dgm:t>
    </dgm:pt>
    <dgm:pt modelId="{8430261C-B353-483F-91D6-A70BBE01B1B9}">
      <dgm:prSet/>
      <dgm:spPr>
        <a:ln>
          <a:solidFill>
            <a:srgbClr val="EBE45F"/>
          </a:solidFill>
        </a:ln>
      </dgm:spPr>
      <dgm:t>
        <a:bodyPr/>
        <a:lstStyle/>
        <a:p>
          <a:r>
            <a:rPr lang="en-GB" dirty="0" smtClean="0"/>
            <a:t>Use of coastal </a:t>
          </a:r>
          <a:r>
            <a:rPr lang="id-ID" dirty="0" smtClean="0"/>
            <a:t>&amp; </a:t>
          </a:r>
          <a:r>
            <a:rPr lang="en-GB" dirty="0" smtClean="0"/>
            <a:t>marine environment</a:t>
          </a:r>
          <a:endParaRPr lang="en-US" dirty="0"/>
        </a:p>
      </dgm:t>
    </dgm:pt>
    <dgm:pt modelId="{3081241A-57AF-41A9-878F-E4FED4AEEDDA}" type="parTrans" cxnId="{F7185518-01E4-48A9-B995-E8DB173BCEC4}">
      <dgm:prSet/>
      <dgm:spPr/>
      <dgm:t>
        <a:bodyPr/>
        <a:lstStyle/>
        <a:p>
          <a:endParaRPr lang="en-GB"/>
        </a:p>
      </dgm:t>
    </dgm:pt>
    <dgm:pt modelId="{40DD20B6-24E3-4F53-A994-182FF8B808E8}" type="sibTrans" cxnId="{F7185518-01E4-48A9-B995-E8DB173BCEC4}">
      <dgm:prSet/>
      <dgm:spPr/>
      <dgm:t>
        <a:bodyPr/>
        <a:lstStyle/>
        <a:p>
          <a:endParaRPr lang="en-GB"/>
        </a:p>
      </dgm:t>
    </dgm:pt>
    <dgm:pt modelId="{F8162CEE-FF2B-4C81-BB2E-3E7DCC95A43F}">
      <dgm:prSet/>
      <dgm:spPr>
        <a:ln>
          <a:solidFill>
            <a:srgbClr val="EBE45F"/>
          </a:solidFill>
        </a:ln>
      </dgm:spPr>
      <dgm:t>
        <a:bodyPr/>
        <a:lstStyle/>
        <a:p>
          <a:r>
            <a:rPr lang="en-GB" smtClean="0"/>
            <a:t>Management of natural resources </a:t>
          </a:r>
          <a:r>
            <a:rPr lang="id-ID" smtClean="0"/>
            <a:t>&amp; </a:t>
          </a:r>
          <a:r>
            <a:rPr lang="en-US" smtClean="0"/>
            <a:t>b</a:t>
          </a:r>
          <a:r>
            <a:rPr lang="en-GB" smtClean="0"/>
            <a:t>iodiversity</a:t>
          </a:r>
          <a:endParaRPr lang="en-US" dirty="0"/>
        </a:p>
      </dgm:t>
    </dgm:pt>
    <dgm:pt modelId="{E07C6DFA-6C95-46F3-BE18-F3CD18069010}" type="parTrans" cxnId="{F2F9DD3B-4ACA-4539-A964-7BF0592AC5BC}">
      <dgm:prSet/>
      <dgm:spPr/>
      <dgm:t>
        <a:bodyPr/>
        <a:lstStyle/>
        <a:p>
          <a:endParaRPr lang="en-GB"/>
        </a:p>
      </dgm:t>
    </dgm:pt>
    <dgm:pt modelId="{D7A30EFB-1AB5-4D72-B8CE-97F3719BBE4F}" type="sibTrans" cxnId="{F2F9DD3B-4ACA-4539-A964-7BF0592AC5BC}">
      <dgm:prSet/>
      <dgm:spPr/>
      <dgm:t>
        <a:bodyPr/>
        <a:lstStyle/>
        <a:p>
          <a:endParaRPr lang="en-GB"/>
        </a:p>
      </dgm:t>
    </dgm:pt>
    <dgm:pt modelId="{D8B6AF27-B780-4F81-87DF-26A028645C80}">
      <dgm:prSet/>
      <dgm:spPr>
        <a:ln>
          <a:solidFill>
            <a:srgbClr val="EBE45F"/>
          </a:solidFill>
        </a:ln>
      </dgm:spPr>
      <dgm:t>
        <a:bodyPr/>
        <a:lstStyle/>
        <a:p>
          <a:r>
            <a:rPr lang="en-GB" smtClean="0"/>
            <a:t>Freshwater Resources</a:t>
          </a:r>
          <a:endParaRPr lang="en-US" dirty="0"/>
        </a:p>
      </dgm:t>
    </dgm:pt>
    <dgm:pt modelId="{010557C6-5FD9-463A-9A93-F3F4FE4434DF}" type="parTrans" cxnId="{A4B8797B-4699-49FB-8747-EE3C6AAA71BB}">
      <dgm:prSet/>
      <dgm:spPr/>
      <dgm:t>
        <a:bodyPr/>
        <a:lstStyle/>
        <a:p>
          <a:endParaRPr lang="en-GB"/>
        </a:p>
      </dgm:t>
    </dgm:pt>
    <dgm:pt modelId="{BBFEDF68-491C-45BF-B6A8-67233078508E}" type="sibTrans" cxnId="{A4B8797B-4699-49FB-8747-EE3C6AAA71BB}">
      <dgm:prSet/>
      <dgm:spPr/>
      <dgm:t>
        <a:bodyPr/>
        <a:lstStyle/>
        <a:p>
          <a:endParaRPr lang="en-GB"/>
        </a:p>
      </dgm:t>
    </dgm:pt>
    <dgm:pt modelId="{7C762C83-FA36-4EBC-A815-C2200662A40E}">
      <dgm:prSet/>
      <dgm:spPr>
        <a:ln>
          <a:solidFill>
            <a:srgbClr val="EBE45F"/>
          </a:solidFill>
        </a:ln>
      </dgm:spPr>
      <dgm:t>
        <a:bodyPr/>
        <a:lstStyle/>
        <a:p>
          <a:r>
            <a:rPr lang="en-GB" smtClean="0"/>
            <a:t>Climate Change</a:t>
          </a:r>
          <a:endParaRPr lang="en-US" dirty="0"/>
        </a:p>
      </dgm:t>
    </dgm:pt>
    <dgm:pt modelId="{97275EAA-72B0-4BB9-AB1C-31EDA8B3DC7D}" type="parTrans" cxnId="{0B4F0415-DA68-47F6-BA60-75E4CD541DFA}">
      <dgm:prSet/>
      <dgm:spPr/>
      <dgm:t>
        <a:bodyPr/>
        <a:lstStyle/>
        <a:p>
          <a:endParaRPr lang="en-GB"/>
        </a:p>
      </dgm:t>
    </dgm:pt>
    <dgm:pt modelId="{00765AC1-E953-447A-8695-1F1C659AB1F3}" type="sibTrans" cxnId="{0B4F0415-DA68-47F6-BA60-75E4CD541DFA}">
      <dgm:prSet/>
      <dgm:spPr/>
      <dgm:t>
        <a:bodyPr/>
        <a:lstStyle/>
        <a:p>
          <a:endParaRPr lang="en-GB"/>
        </a:p>
      </dgm:t>
    </dgm:pt>
    <dgm:pt modelId="{9C2C3B3C-D72D-403E-865E-ACCDC3E4B954}">
      <dgm:prSet/>
      <dgm:spPr>
        <a:ln>
          <a:solidFill>
            <a:srgbClr val="EBE45F"/>
          </a:solidFill>
        </a:ln>
      </dgm:spPr>
      <dgm:t>
        <a:bodyPr/>
        <a:lstStyle/>
        <a:p>
          <a:r>
            <a:rPr lang="en-GB" smtClean="0"/>
            <a:t>Sustainable Forest Management (SFM)</a:t>
          </a:r>
          <a:endParaRPr lang="en-US" dirty="0"/>
        </a:p>
      </dgm:t>
    </dgm:pt>
    <dgm:pt modelId="{8EFAED6C-1118-4CDE-A057-C46FACC7A95A}" type="parTrans" cxnId="{0972812E-0C0E-4754-9481-EE4C3BEFE05D}">
      <dgm:prSet/>
      <dgm:spPr/>
      <dgm:t>
        <a:bodyPr/>
        <a:lstStyle/>
        <a:p>
          <a:endParaRPr lang="en-GB"/>
        </a:p>
      </dgm:t>
    </dgm:pt>
    <dgm:pt modelId="{91A38CD2-742E-4746-ACB9-7C6A7C5AAD1B}" type="sibTrans" cxnId="{0972812E-0C0E-4754-9481-EE4C3BEFE05D}">
      <dgm:prSet/>
      <dgm:spPr/>
      <dgm:t>
        <a:bodyPr/>
        <a:lstStyle/>
        <a:p>
          <a:endParaRPr lang="en-GB"/>
        </a:p>
      </dgm:t>
    </dgm:pt>
    <dgm:pt modelId="{3283D7AB-43C6-41A3-B90A-5833FA3BC947}" type="pres">
      <dgm:prSet presAssocID="{70DF3A6B-EA62-4CEB-8CEE-2749D8887823}" presName="diagram" presStyleCnt="0">
        <dgm:presLayoutVars>
          <dgm:dir/>
          <dgm:resizeHandles val="exact"/>
        </dgm:presLayoutVars>
      </dgm:prSet>
      <dgm:spPr/>
      <dgm:t>
        <a:bodyPr/>
        <a:lstStyle/>
        <a:p>
          <a:endParaRPr lang="en-GB"/>
        </a:p>
      </dgm:t>
    </dgm:pt>
    <dgm:pt modelId="{147DC9E2-6B3D-4AEB-A084-E4200B38EF98}" type="pres">
      <dgm:prSet presAssocID="{24A99B93-51D6-4871-9661-08BBA086A7A9}" presName="node" presStyleLbl="node1" presStyleIdx="0" presStyleCnt="9">
        <dgm:presLayoutVars>
          <dgm:bulletEnabled val="1"/>
        </dgm:presLayoutVars>
      </dgm:prSet>
      <dgm:spPr/>
      <dgm:t>
        <a:bodyPr/>
        <a:lstStyle/>
        <a:p>
          <a:endParaRPr lang="en-GB"/>
        </a:p>
      </dgm:t>
    </dgm:pt>
    <dgm:pt modelId="{FE4C822E-635A-4DB8-A244-17585407D7A6}" type="pres">
      <dgm:prSet presAssocID="{7CEEED87-C957-4A42-BFE1-39056E56A051}" presName="sibTrans" presStyleCnt="0"/>
      <dgm:spPr/>
    </dgm:pt>
    <dgm:pt modelId="{AD8B8FDA-5A66-459F-A397-F3E3C6674F1E}" type="pres">
      <dgm:prSet presAssocID="{0124BA21-1755-4D09-9FBD-BAC2519A8999}" presName="node" presStyleLbl="node1" presStyleIdx="1" presStyleCnt="9">
        <dgm:presLayoutVars>
          <dgm:bulletEnabled val="1"/>
        </dgm:presLayoutVars>
      </dgm:prSet>
      <dgm:spPr/>
      <dgm:t>
        <a:bodyPr/>
        <a:lstStyle/>
        <a:p>
          <a:endParaRPr lang="en-GB"/>
        </a:p>
      </dgm:t>
    </dgm:pt>
    <dgm:pt modelId="{7DCA2427-6F83-4257-B69B-4D62CF4940F1}" type="pres">
      <dgm:prSet presAssocID="{2B9C9497-543A-4D07-BDFD-5E383D7F534B}" presName="sibTrans" presStyleCnt="0"/>
      <dgm:spPr/>
    </dgm:pt>
    <dgm:pt modelId="{11974BAC-6F51-4A1A-9FB0-851D436C7D35}" type="pres">
      <dgm:prSet presAssocID="{BEAC2FE6-D813-454D-AD12-8E3D29DFB135}" presName="node" presStyleLbl="node1" presStyleIdx="2" presStyleCnt="9">
        <dgm:presLayoutVars>
          <dgm:bulletEnabled val="1"/>
        </dgm:presLayoutVars>
      </dgm:prSet>
      <dgm:spPr/>
      <dgm:t>
        <a:bodyPr/>
        <a:lstStyle/>
        <a:p>
          <a:endParaRPr lang="en-GB"/>
        </a:p>
      </dgm:t>
    </dgm:pt>
    <dgm:pt modelId="{2D74287A-0F48-4B41-9DC8-84D740BE7C2F}" type="pres">
      <dgm:prSet presAssocID="{FF2215FD-A4E9-49EF-997B-C55EF82A4DBF}" presName="sibTrans" presStyleCnt="0"/>
      <dgm:spPr/>
    </dgm:pt>
    <dgm:pt modelId="{E030EE29-00C5-41D1-A58F-30A0055DB0CB}" type="pres">
      <dgm:prSet presAssocID="{A494E67D-61C2-4DB0-8F77-6DD7F2764DBA}" presName="node" presStyleLbl="node1" presStyleIdx="3" presStyleCnt="9">
        <dgm:presLayoutVars>
          <dgm:bulletEnabled val="1"/>
        </dgm:presLayoutVars>
      </dgm:prSet>
      <dgm:spPr/>
      <dgm:t>
        <a:bodyPr/>
        <a:lstStyle/>
        <a:p>
          <a:endParaRPr lang="en-GB"/>
        </a:p>
      </dgm:t>
    </dgm:pt>
    <dgm:pt modelId="{94E54B15-7BD8-4FA6-80FB-2B3C4EC6A9EF}" type="pres">
      <dgm:prSet presAssocID="{1B60778B-C0D3-47E0-9EBE-E64DDD69162B}" presName="sibTrans" presStyleCnt="0"/>
      <dgm:spPr/>
    </dgm:pt>
    <dgm:pt modelId="{5CD45C4C-8646-43BF-A7E4-8ECD1D6ABC64}" type="pres">
      <dgm:prSet presAssocID="{8430261C-B353-483F-91D6-A70BBE01B1B9}" presName="node" presStyleLbl="node1" presStyleIdx="4" presStyleCnt="9">
        <dgm:presLayoutVars>
          <dgm:bulletEnabled val="1"/>
        </dgm:presLayoutVars>
      </dgm:prSet>
      <dgm:spPr/>
      <dgm:t>
        <a:bodyPr/>
        <a:lstStyle/>
        <a:p>
          <a:endParaRPr lang="en-GB"/>
        </a:p>
      </dgm:t>
    </dgm:pt>
    <dgm:pt modelId="{4DBC1285-5F08-42D5-ACFA-D1E2A8953225}" type="pres">
      <dgm:prSet presAssocID="{40DD20B6-24E3-4F53-A994-182FF8B808E8}" presName="sibTrans" presStyleCnt="0"/>
      <dgm:spPr/>
    </dgm:pt>
    <dgm:pt modelId="{D295ED22-1AE3-4036-BC3A-DDAAE5D61565}" type="pres">
      <dgm:prSet presAssocID="{F8162CEE-FF2B-4C81-BB2E-3E7DCC95A43F}" presName="node" presStyleLbl="node1" presStyleIdx="5" presStyleCnt="9">
        <dgm:presLayoutVars>
          <dgm:bulletEnabled val="1"/>
        </dgm:presLayoutVars>
      </dgm:prSet>
      <dgm:spPr/>
      <dgm:t>
        <a:bodyPr/>
        <a:lstStyle/>
        <a:p>
          <a:endParaRPr lang="en-GB"/>
        </a:p>
      </dgm:t>
    </dgm:pt>
    <dgm:pt modelId="{A45FDD3B-9B08-4468-B1F6-F1D9D4D63BC2}" type="pres">
      <dgm:prSet presAssocID="{D7A30EFB-1AB5-4D72-B8CE-97F3719BBE4F}" presName="sibTrans" presStyleCnt="0"/>
      <dgm:spPr/>
    </dgm:pt>
    <dgm:pt modelId="{BE473A31-048E-4723-8DAE-71952D5E7DDF}" type="pres">
      <dgm:prSet presAssocID="{D8B6AF27-B780-4F81-87DF-26A028645C80}" presName="node" presStyleLbl="node1" presStyleIdx="6" presStyleCnt="9">
        <dgm:presLayoutVars>
          <dgm:bulletEnabled val="1"/>
        </dgm:presLayoutVars>
      </dgm:prSet>
      <dgm:spPr/>
      <dgm:t>
        <a:bodyPr/>
        <a:lstStyle/>
        <a:p>
          <a:endParaRPr lang="en-GB"/>
        </a:p>
      </dgm:t>
    </dgm:pt>
    <dgm:pt modelId="{2EF0C2C0-0C8A-47CD-A942-9D02CFA7FEFD}" type="pres">
      <dgm:prSet presAssocID="{BBFEDF68-491C-45BF-B6A8-67233078508E}" presName="sibTrans" presStyleCnt="0"/>
      <dgm:spPr/>
    </dgm:pt>
    <dgm:pt modelId="{D4100411-E210-4535-881B-C151E0C714EC}" type="pres">
      <dgm:prSet presAssocID="{7C762C83-FA36-4EBC-A815-C2200662A40E}" presName="node" presStyleLbl="node1" presStyleIdx="7" presStyleCnt="9">
        <dgm:presLayoutVars>
          <dgm:bulletEnabled val="1"/>
        </dgm:presLayoutVars>
      </dgm:prSet>
      <dgm:spPr/>
      <dgm:t>
        <a:bodyPr/>
        <a:lstStyle/>
        <a:p>
          <a:endParaRPr lang="en-GB"/>
        </a:p>
      </dgm:t>
    </dgm:pt>
    <dgm:pt modelId="{0C49FEDA-3786-41DE-B2B3-3E96B84FC212}" type="pres">
      <dgm:prSet presAssocID="{00765AC1-E953-447A-8695-1F1C659AB1F3}" presName="sibTrans" presStyleCnt="0"/>
      <dgm:spPr/>
    </dgm:pt>
    <dgm:pt modelId="{8D72EE24-EE6C-4D1B-9C75-19EA6684B757}" type="pres">
      <dgm:prSet presAssocID="{9C2C3B3C-D72D-403E-865E-ACCDC3E4B954}" presName="node" presStyleLbl="node1" presStyleIdx="8" presStyleCnt="9">
        <dgm:presLayoutVars>
          <dgm:bulletEnabled val="1"/>
        </dgm:presLayoutVars>
      </dgm:prSet>
      <dgm:spPr/>
      <dgm:t>
        <a:bodyPr/>
        <a:lstStyle/>
        <a:p>
          <a:endParaRPr lang="en-GB"/>
        </a:p>
      </dgm:t>
    </dgm:pt>
  </dgm:ptLst>
  <dgm:cxnLst>
    <dgm:cxn modelId="{7519C30B-4419-47BD-8CD0-5FB8FFFB321C}" srcId="{70DF3A6B-EA62-4CEB-8CEE-2749D8887823}" destId="{BEAC2FE6-D813-454D-AD12-8E3D29DFB135}" srcOrd="2" destOrd="0" parTransId="{CEFEFFCA-078B-4564-A61E-96FF2CA57F56}" sibTransId="{FF2215FD-A4E9-49EF-997B-C55EF82A4DBF}"/>
    <dgm:cxn modelId="{3FB76F98-A9EB-4722-8786-1371FDC49CF8}" type="presOf" srcId="{24A99B93-51D6-4871-9661-08BBA086A7A9}" destId="{147DC9E2-6B3D-4AEB-A084-E4200B38EF98}" srcOrd="0" destOrd="0" presId="urn:microsoft.com/office/officeart/2005/8/layout/default"/>
    <dgm:cxn modelId="{0B4F0415-DA68-47F6-BA60-75E4CD541DFA}" srcId="{70DF3A6B-EA62-4CEB-8CEE-2749D8887823}" destId="{7C762C83-FA36-4EBC-A815-C2200662A40E}" srcOrd="7" destOrd="0" parTransId="{97275EAA-72B0-4BB9-AB1C-31EDA8B3DC7D}" sibTransId="{00765AC1-E953-447A-8695-1F1C659AB1F3}"/>
    <dgm:cxn modelId="{A4B8797B-4699-49FB-8747-EE3C6AAA71BB}" srcId="{70DF3A6B-EA62-4CEB-8CEE-2749D8887823}" destId="{D8B6AF27-B780-4F81-87DF-26A028645C80}" srcOrd="6" destOrd="0" parTransId="{010557C6-5FD9-463A-9A93-F3F4FE4434DF}" sibTransId="{BBFEDF68-491C-45BF-B6A8-67233078508E}"/>
    <dgm:cxn modelId="{82CD3C42-8574-404F-AD89-87B4D4B8D1FE}" type="presOf" srcId="{F8162CEE-FF2B-4C81-BB2E-3E7DCC95A43F}" destId="{D295ED22-1AE3-4036-BC3A-DDAAE5D61565}" srcOrd="0" destOrd="0" presId="urn:microsoft.com/office/officeart/2005/8/layout/default"/>
    <dgm:cxn modelId="{F7185518-01E4-48A9-B995-E8DB173BCEC4}" srcId="{70DF3A6B-EA62-4CEB-8CEE-2749D8887823}" destId="{8430261C-B353-483F-91D6-A70BBE01B1B9}" srcOrd="4" destOrd="0" parTransId="{3081241A-57AF-41A9-878F-E4FED4AEEDDA}" sibTransId="{40DD20B6-24E3-4F53-A994-182FF8B808E8}"/>
    <dgm:cxn modelId="{5E090084-7CFF-43F5-84B7-549ED8481CE9}" srcId="{70DF3A6B-EA62-4CEB-8CEE-2749D8887823}" destId="{A494E67D-61C2-4DB0-8F77-6DD7F2764DBA}" srcOrd="3" destOrd="0" parTransId="{568E90D4-234E-46B8-9F6D-6E43A2ACFB87}" sibTransId="{1B60778B-C0D3-47E0-9EBE-E64DDD69162B}"/>
    <dgm:cxn modelId="{DEBF9BB0-6621-4ADE-A060-1C4BDC795EC1}" type="presOf" srcId="{0124BA21-1755-4D09-9FBD-BAC2519A8999}" destId="{AD8B8FDA-5A66-459F-A397-F3E3C6674F1E}" srcOrd="0" destOrd="0" presId="urn:microsoft.com/office/officeart/2005/8/layout/default"/>
    <dgm:cxn modelId="{0972812E-0C0E-4754-9481-EE4C3BEFE05D}" srcId="{70DF3A6B-EA62-4CEB-8CEE-2749D8887823}" destId="{9C2C3B3C-D72D-403E-865E-ACCDC3E4B954}" srcOrd="8" destOrd="0" parTransId="{8EFAED6C-1118-4CDE-A057-C46FACC7A95A}" sibTransId="{91A38CD2-742E-4746-ACB9-7C6A7C5AAD1B}"/>
    <dgm:cxn modelId="{327C7F41-566E-41F0-883D-F32574DB0CAB}" srcId="{70DF3A6B-EA62-4CEB-8CEE-2749D8887823}" destId="{0124BA21-1755-4D09-9FBD-BAC2519A8999}" srcOrd="1" destOrd="0" parTransId="{8F72982F-8ED3-43CA-B9A5-004335E54941}" sibTransId="{2B9C9497-543A-4D07-BDFD-5E383D7F534B}"/>
    <dgm:cxn modelId="{F2F9DD3B-4ACA-4539-A964-7BF0592AC5BC}" srcId="{70DF3A6B-EA62-4CEB-8CEE-2749D8887823}" destId="{F8162CEE-FF2B-4C81-BB2E-3E7DCC95A43F}" srcOrd="5" destOrd="0" parTransId="{E07C6DFA-6C95-46F3-BE18-F3CD18069010}" sibTransId="{D7A30EFB-1AB5-4D72-B8CE-97F3719BBE4F}"/>
    <dgm:cxn modelId="{67D6AEFC-6D02-4BDA-8C27-781A1776EF59}" type="presOf" srcId="{BEAC2FE6-D813-454D-AD12-8E3D29DFB135}" destId="{11974BAC-6F51-4A1A-9FB0-851D436C7D35}" srcOrd="0" destOrd="0" presId="urn:microsoft.com/office/officeart/2005/8/layout/default"/>
    <dgm:cxn modelId="{5A50F954-3984-4678-AA5C-37201CFC56AE}" type="presOf" srcId="{A494E67D-61C2-4DB0-8F77-6DD7F2764DBA}" destId="{E030EE29-00C5-41D1-A58F-30A0055DB0CB}" srcOrd="0" destOrd="0" presId="urn:microsoft.com/office/officeart/2005/8/layout/default"/>
    <dgm:cxn modelId="{42884DC6-ABD5-4DA3-B153-715D528FDF4C}" type="presOf" srcId="{9C2C3B3C-D72D-403E-865E-ACCDC3E4B954}" destId="{8D72EE24-EE6C-4D1B-9C75-19EA6684B757}" srcOrd="0" destOrd="0" presId="urn:microsoft.com/office/officeart/2005/8/layout/default"/>
    <dgm:cxn modelId="{848AF1B3-06B3-4AAE-8BB2-5F11684F308D}" srcId="{70DF3A6B-EA62-4CEB-8CEE-2749D8887823}" destId="{24A99B93-51D6-4871-9661-08BBA086A7A9}" srcOrd="0" destOrd="0" parTransId="{39732CC1-FD5C-4507-8125-2F924134B98B}" sibTransId="{7CEEED87-C957-4A42-BFE1-39056E56A051}"/>
    <dgm:cxn modelId="{16CC64C1-A471-422A-AB19-F958686A8C7F}" type="presOf" srcId="{70DF3A6B-EA62-4CEB-8CEE-2749D8887823}" destId="{3283D7AB-43C6-41A3-B90A-5833FA3BC947}" srcOrd="0" destOrd="0" presId="urn:microsoft.com/office/officeart/2005/8/layout/default"/>
    <dgm:cxn modelId="{F2B56748-07AC-4E66-987F-CE928C564A8F}" type="presOf" srcId="{7C762C83-FA36-4EBC-A815-C2200662A40E}" destId="{D4100411-E210-4535-881B-C151E0C714EC}" srcOrd="0" destOrd="0" presId="urn:microsoft.com/office/officeart/2005/8/layout/default"/>
    <dgm:cxn modelId="{56008304-DCB8-4746-9EE9-55D09E472D4B}" type="presOf" srcId="{8430261C-B353-483F-91D6-A70BBE01B1B9}" destId="{5CD45C4C-8646-43BF-A7E4-8ECD1D6ABC64}" srcOrd="0" destOrd="0" presId="urn:microsoft.com/office/officeart/2005/8/layout/default"/>
    <dgm:cxn modelId="{FAFA6591-A24B-4EF5-AD2F-0E99A63907DB}" type="presOf" srcId="{D8B6AF27-B780-4F81-87DF-26A028645C80}" destId="{BE473A31-048E-4723-8DAE-71952D5E7DDF}" srcOrd="0" destOrd="0" presId="urn:microsoft.com/office/officeart/2005/8/layout/default"/>
    <dgm:cxn modelId="{853F194D-50CD-40E3-8FD9-11C9A86F64C3}" type="presParOf" srcId="{3283D7AB-43C6-41A3-B90A-5833FA3BC947}" destId="{147DC9E2-6B3D-4AEB-A084-E4200B38EF98}" srcOrd="0" destOrd="0" presId="urn:microsoft.com/office/officeart/2005/8/layout/default"/>
    <dgm:cxn modelId="{760AD3F1-1596-4E93-A288-D11B50DBDB90}" type="presParOf" srcId="{3283D7AB-43C6-41A3-B90A-5833FA3BC947}" destId="{FE4C822E-635A-4DB8-A244-17585407D7A6}" srcOrd="1" destOrd="0" presId="urn:microsoft.com/office/officeart/2005/8/layout/default"/>
    <dgm:cxn modelId="{BA690389-E90A-4F83-A739-AD3CB0E3659E}" type="presParOf" srcId="{3283D7AB-43C6-41A3-B90A-5833FA3BC947}" destId="{AD8B8FDA-5A66-459F-A397-F3E3C6674F1E}" srcOrd="2" destOrd="0" presId="urn:microsoft.com/office/officeart/2005/8/layout/default"/>
    <dgm:cxn modelId="{A85E8CF6-8D17-45B2-B42F-ED5909665AF2}" type="presParOf" srcId="{3283D7AB-43C6-41A3-B90A-5833FA3BC947}" destId="{7DCA2427-6F83-4257-B69B-4D62CF4940F1}" srcOrd="3" destOrd="0" presId="urn:microsoft.com/office/officeart/2005/8/layout/default"/>
    <dgm:cxn modelId="{1BDB576D-9944-4DAE-A073-22E5BB5568F5}" type="presParOf" srcId="{3283D7AB-43C6-41A3-B90A-5833FA3BC947}" destId="{11974BAC-6F51-4A1A-9FB0-851D436C7D35}" srcOrd="4" destOrd="0" presId="urn:microsoft.com/office/officeart/2005/8/layout/default"/>
    <dgm:cxn modelId="{9C94E1E9-6EA1-448F-8D88-901170F59C8C}" type="presParOf" srcId="{3283D7AB-43C6-41A3-B90A-5833FA3BC947}" destId="{2D74287A-0F48-4B41-9DC8-84D740BE7C2F}" srcOrd="5" destOrd="0" presId="urn:microsoft.com/office/officeart/2005/8/layout/default"/>
    <dgm:cxn modelId="{C5BB2BA2-FC08-4C40-9AFA-F16D25713F2E}" type="presParOf" srcId="{3283D7AB-43C6-41A3-B90A-5833FA3BC947}" destId="{E030EE29-00C5-41D1-A58F-30A0055DB0CB}" srcOrd="6" destOrd="0" presId="urn:microsoft.com/office/officeart/2005/8/layout/default"/>
    <dgm:cxn modelId="{7F3BC144-39AA-478B-A423-568AE564A96C}" type="presParOf" srcId="{3283D7AB-43C6-41A3-B90A-5833FA3BC947}" destId="{94E54B15-7BD8-4FA6-80FB-2B3C4EC6A9EF}" srcOrd="7" destOrd="0" presId="urn:microsoft.com/office/officeart/2005/8/layout/default"/>
    <dgm:cxn modelId="{701EE028-5609-412A-A1E5-12941ED2DF6C}" type="presParOf" srcId="{3283D7AB-43C6-41A3-B90A-5833FA3BC947}" destId="{5CD45C4C-8646-43BF-A7E4-8ECD1D6ABC64}" srcOrd="8" destOrd="0" presId="urn:microsoft.com/office/officeart/2005/8/layout/default"/>
    <dgm:cxn modelId="{8D847BB1-2559-40B1-BCE2-59870C31BD9E}" type="presParOf" srcId="{3283D7AB-43C6-41A3-B90A-5833FA3BC947}" destId="{4DBC1285-5F08-42D5-ACFA-D1E2A8953225}" srcOrd="9" destOrd="0" presId="urn:microsoft.com/office/officeart/2005/8/layout/default"/>
    <dgm:cxn modelId="{84593956-34A2-454A-8270-56E5AD9DA023}" type="presParOf" srcId="{3283D7AB-43C6-41A3-B90A-5833FA3BC947}" destId="{D295ED22-1AE3-4036-BC3A-DDAAE5D61565}" srcOrd="10" destOrd="0" presId="urn:microsoft.com/office/officeart/2005/8/layout/default"/>
    <dgm:cxn modelId="{E7738023-087A-44BD-9C74-3952419C9EFC}" type="presParOf" srcId="{3283D7AB-43C6-41A3-B90A-5833FA3BC947}" destId="{A45FDD3B-9B08-4468-B1F6-F1D9D4D63BC2}" srcOrd="11" destOrd="0" presId="urn:microsoft.com/office/officeart/2005/8/layout/default"/>
    <dgm:cxn modelId="{5FCB10BD-ED12-4D3B-8A2A-F2D288F321FC}" type="presParOf" srcId="{3283D7AB-43C6-41A3-B90A-5833FA3BC947}" destId="{BE473A31-048E-4723-8DAE-71952D5E7DDF}" srcOrd="12" destOrd="0" presId="urn:microsoft.com/office/officeart/2005/8/layout/default"/>
    <dgm:cxn modelId="{9C398710-7118-490A-A232-F2D8810887E1}" type="presParOf" srcId="{3283D7AB-43C6-41A3-B90A-5833FA3BC947}" destId="{2EF0C2C0-0C8A-47CD-A942-9D02CFA7FEFD}" srcOrd="13" destOrd="0" presId="urn:microsoft.com/office/officeart/2005/8/layout/default"/>
    <dgm:cxn modelId="{D39C45AC-E988-45FC-9116-2E78571D4154}" type="presParOf" srcId="{3283D7AB-43C6-41A3-B90A-5833FA3BC947}" destId="{D4100411-E210-4535-881B-C151E0C714EC}" srcOrd="14" destOrd="0" presId="urn:microsoft.com/office/officeart/2005/8/layout/default"/>
    <dgm:cxn modelId="{6FDBF464-0374-4E32-8223-55BD1C1E0C13}" type="presParOf" srcId="{3283D7AB-43C6-41A3-B90A-5833FA3BC947}" destId="{0C49FEDA-3786-41DE-B2B3-3E96B84FC212}" srcOrd="15" destOrd="0" presId="urn:microsoft.com/office/officeart/2005/8/layout/default"/>
    <dgm:cxn modelId="{B71DA64E-41D6-4B25-BA31-8E441567C176}" type="presParOf" srcId="{3283D7AB-43C6-41A3-B90A-5833FA3BC947}" destId="{8D72EE24-EE6C-4D1B-9C75-19EA6684B757}"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5DBFE3A-D68E-432B-8D06-100E7DF007A0}"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4EAC5D17-AEFE-470F-992D-22B7A72B8428}">
      <dgm:prSet/>
      <dgm:spPr>
        <a:ln>
          <a:solidFill>
            <a:srgbClr val="EBE45F"/>
          </a:solidFill>
        </a:ln>
      </dgm:spPr>
      <dgm:t>
        <a:bodyPr/>
        <a:lstStyle/>
        <a:p>
          <a:r>
            <a:rPr lang="en-GB" smtClean="0"/>
            <a:t>Promotion of ASEAN awareness and a sense of community</a:t>
          </a:r>
          <a:endParaRPr lang="en-GB" dirty="0"/>
        </a:p>
      </dgm:t>
    </dgm:pt>
    <dgm:pt modelId="{6081C75A-7BD4-4B9F-9885-2C52571152B2}" type="parTrans" cxnId="{789A1760-A756-48E9-B9A1-51F567C6EDC0}">
      <dgm:prSet/>
      <dgm:spPr/>
      <dgm:t>
        <a:bodyPr/>
        <a:lstStyle/>
        <a:p>
          <a:endParaRPr lang="en-GB"/>
        </a:p>
      </dgm:t>
    </dgm:pt>
    <dgm:pt modelId="{E4C30EE8-29EB-4C02-BD1F-15771062591F}" type="sibTrans" cxnId="{789A1760-A756-48E9-B9A1-51F567C6EDC0}">
      <dgm:prSet/>
      <dgm:spPr>
        <a:ln>
          <a:solidFill>
            <a:srgbClr val="EBE45F"/>
          </a:solidFill>
        </a:ln>
      </dgm:spPr>
      <dgm:t>
        <a:bodyPr/>
        <a:lstStyle/>
        <a:p>
          <a:endParaRPr lang="en-GB"/>
        </a:p>
      </dgm:t>
    </dgm:pt>
    <dgm:pt modelId="{63B28AA4-7EF8-4615-AA2B-F41DAF976F60}">
      <dgm:prSet/>
      <dgm:spPr>
        <a:ln>
          <a:solidFill>
            <a:srgbClr val="EBE45F"/>
          </a:solidFill>
        </a:ln>
      </dgm:spPr>
      <dgm:t>
        <a:bodyPr/>
        <a:lstStyle/>
        <a:p>
          <a:r>
            <a:rPr lang="en-GB" smtClean="0"/>
            <a:t>Preservation and promotion of ASEAN cultural heritage</a:t>
          </a:r>
          <a:endParaRPr lang="en-US" dirty="0"/>
        </a:p>
      </dgm:t>
    </dgm:pt>
    <dgm:pt modelId="{048FAF4F-3F14-4762-9108-4F9E2206A7E9}" type="parTrans" cxnId="{CFB749D0-F1CC-4DA0-84F1-FF0649C4E90D}">
      <dgm:prSet/>
      <dgm:spPr/>
      <dgm:t>
        <a:bodyPr/>
        <a:lstStyle/>
        <a:p>
          <a:endParaRPr lang="en-GB"/>
        </a:p>
      </dgm:t>
    </dgm:pt>
    <dgm:pt modelId="{07A6CAC1-5BDA-43E4-992D-CB8C4DE14AB3}" type="sibTrans" cxnId="{CFB749D0-F1CC-4DA0-84F1-FF0649C4E90D}">
      <dgm:prSet/>
      <dgm:spPr/>
      <dgm:t>
        <a:bodyPr/>
        <a:lstStyle/>
        <a:p>
          <a:endParaRPr lang="en-GB"/>
        </a:p>
      </dgm:t>
    </dgm:pt>
    <dgm:pt modelId="{829E83BE-7BBE-4B88-A716-1B70ADC8A34E}">
      <dgm:prSet/>
      <dgm:spPr>
        <a:ln>
          <a:solidFill>
            <a:srgbClr val="EBE45F"/>
          </a:solidFill>
        </a:ln>
      </dgm:spPr>
      <dgm:t>
        <a:bodyPr/>
        <a:lstStyle/>
        <a:p>
          <a:r>
            <a:rPr lang="en-GB" smtClean="0"/>
            <a:t>Promotion of Cultural Creativity and Industry</a:t>
          </a:r>
          <a:endParaRPr lang="en-US" dirty="0"/>
        </a:p>
      </dgm:t>
    </dgm:pt>
    <dgm:pt modelId="{0DF4CEB8-AB09-4992-AD89-7C0427AA6E8B}" type="parTrans" cxnId="{F97D2314-78A9-4F83-B353-06C89A6A853F}">
      <dgm:prSet/>
      <dgm:spPr/>
      <dgm:t>
        <a:bodyPr/>
        <a:lstStyle/>
        <a:p>
          <a:endParaRPr lang="en-GB"/>
        </a:p>
      </dgm:t>
    </dgm:pt>
    <dgm:pt modelId="{F7D5D04F-3671-45A6-B009-A09ACB40A74E}" type="sibTrans" cxnId="{F97D2314-78A9-4F83-B353-06C89A6A853F}">
      <dgm:prSet/>
      <dgm:spPr/>
      <dgm:t>
        <a:bodyPr/>
        <a:lstStyle/>
        <a:p>
          <a:endParaRPr lang="en-GB"/>
        </a:p>
      </dgm:t>
    </dgm:pt>
    <dgm:pt modelId="{42E5E2EC-1FB2-4E0B-B783-15895A8BE5E5}">
      <dgm:prSet/>
      <dgm:spPr>
        <a:ln>
          <a:solidFill>
            <a:srgbClr val="EBE45F"/>
          </a:solidFill>
        </a:ln>
      </dgm:spPr>
      <dgm:t>
        <a:bodyPr/>
        <a:lstStyle/>
        <a:p>
          <a:r>
            <a:rPr lang="en-GB" smtClean="0"/>
            <a:t>Engagement with the community</a:t>
          </a:r>
          <a:endParaRPr lang="en-US" dirty="0"/>
        </a:p>
      </dgm:t>
    </dgm:pt>
    <dgm:pt modelId="{FCD7A4E7-841A-4D99-9701-2E807BD93318}" type="parTrans" cxnId="{0659C8B6-B1C0-4B34-8B02-E0AEE30973A1}">
      <dgm:prSet/>
      <dgm:spPr/>
      <dgm:t>
        <a:bodyPr/>
        <a:lstStyle/>
        <a:p>
          <a:endParaRPr lang="en-GB"/>
        </a:p>
      </dgm:t>
    </dgm:pt>
    <dgm:pt modelId="{BA5032FA-7418-4E55-9B8B-E652DBEB2193}" type="sibTrans" cxnId="{0659C8B6-B1C0-4B34-8B02-E0AEE30973A1}">
      <dgm:prSet/>
      <dgm:spPr/>
      <dgm:t>
        <a:bodyPr/>
        <a:lstStyle/>
        <a:p>
          <a:endParaRPr lang="en-GB"/>
        </a:p>
      </dgm:t>
    </dgm:pt>
    <dgm:pt modelId="{BC2C7E42-8C72-4223-B83E-FE21DB866D64}" type="pres">
      <dgm:prSet presAssocID="{C5DBFE3A-D68E-432B-8D06-100E7DF007A0}" presName="Name0" presStyleCnt="0">
        <dgm:presLayoutVars>
          <dgm:chMax val="7"/>
          <dgm:chPref val="7"/>
          <dgm:dir/>
        </dgm:presLayoutVars>
      </dgm:prSet>
      <dgm:spPr/>
      <dgm:t>
        <a:bodyPr/>
        <a:lstStyle/>
        <a:p>
          <a:endParaRPr lang="en-GB"/>
        </a:p>
      </dgm:t>
    </dgm:pt>
    <dgm:pt modelId="{4C577720-E9E5-4A1D-AA25-58CBBF265D92}" type="pres">
      <dgm:prSet presAssocID="{C5DBFE3A-D68E-432B-8D06-100E7DF007A0}" presName="Name1" presStyleCnt="0"/>
      <dgm:spPr/>
    </dgm:pt>
    <dgm:pt modelId="{09944EDA-65D8-44DE-BE33-AA5469924ECD}" type="pres">
      <dgm:prSet presAssocID="{C5DBFE3A-D68E-432B-8D06-100E7DF007A0}" presName="cycle" presStyleCnt="0"/>
      <dgm:spPr/>
    </dgm:pt>
    <dgm:pt modelId="{89B1844A-EEE4-4AAE-BD41-58523CD33AA4}" type="pres">
      <dgm:prSet presAssocID="{C5DBFE3A-D68E-432B-8D06-100E7DF007A0}" presName="srcNode" presStyleLbl="node1" presStyleIdx="0" presStyleCnt="4"/>
      <dgm:spPr/>
    </dgm:pt>
    <dgm:pt modelId="{907D8CEF-AFAE-4BD1-8D2D-FC7301C94F96}" type="pres">
      <dgm:prSet presAssocID="{C5DBFE3A-D68E-432B-8D06-100E7DF007A0}" presName="conn" presStyleLbl="parChTrans1D2" presStyleIdx="0" presStyleCnt="1"/>
      <dgm:spPr/>
      <dgm:t>
        <a:bodyPr/>
        <a:lstStyle/>
        <a:p>
          <a:endParaRPr lang="en-GB"/>
        </a:p>
      </dgm:t>
    </dgm:pt>
    <dgm:pt modelId="{28CA8E4B-8B1E-4CF7-B503-1E3618D6AD76}" type="pres">
      <dgm:prSet presAssocID="{C5DBFE3A-D68E-432B-8D06-100E7DF007A0}" presName="extraNode" presStyleLbl="node1" presStyleIdx="0" presStyleCnt="4"/>
      <dgm:spPr/>
    </dgm:pt>
    <dgm:pt modelId="{5AA5B85A-29ED-4114-ACEA-3A65EE2A7897}" type="pres">
      <dgm:prSet presAssocID="{C5DBFE3A-D68E-432B-8D06-100E7DF007A0}" presName="dstNode" presStyleLbl="node1" presStyleIdx="0" presStyleCnt="4"/>
      <dgm:spPr/>
    </dgm:pt>
    <dgm:pt modelId="{6D045B9F-F991-44E8-89DF-1DBDAAE56FF6}" type="pres">
      <dgm:prSet presAssocID="{4EAC5D17-AEFE-470F-992D-22B7A72B8428}" presName="text_1" presStyleLbl="node1" presStyleIdx="0" presStyleCnt="4">
        <dgm:presLayoutVars>
          <dgm:bulletEnabled val="1"/>
        </dgm:presLayoutVars>
      </dgm:prSet>
      <dgm:spPr/>
      <dgm:t>
        <a:bodyPr/>
        <a:lstStyle/>
        <a:p>
          <a:endParaRPr lang="en-GB"/>
        </a:p>
      </dgm:t>
    </dgm:pt>
    <dgm:pt modelId="{88866644-A4E7-47C2-A784-2E8CDE34A788}" type="pres">
      <dgm:prSet presAssocID="{4EAC5D17-AEFE-470F-992D-22B7A72B8428}" presName="accent_1" presStyleCnt="0"/>
      <dgm:spPr/>
    </dgm:pt>
    <dgm:pt modelId="{6893B6BA-2552-4539-B15B-EAEF9890547F}" type="pres">
      <dgm:prSet presAssocID="{4EAC5D17-AEFE-470F-992D-22B7A72B8428}" presName="accentRepeatNode" presStyleLbl="solidFgAcc1" presStyleIdx="0" presStyleCnt="4"/>
      <dgm:spPr>
        <a:solidFill>
          <a:srgbClr val="EBE45F"/>
        </a:solidFill>
        <a:ln>
          <a:solidFill>
            <a:srgbClr val="EBE45F"/>
          </a:solidFill>
        </a:ln>
      </dgm:spPr>
    </dgm:pt>
    <dgm:pt modelId="{B956FC7D-546E-4ECB-B891-3DBCDB3D2A7A}" type="pres">
      <dgm:prSet presAssocID="{63B28AA4-7EF8-4615-AA2B-F41DAF976F60}" presName="text_2" presStyleLbl="node1" presStyleIdx="1" presStyleCnt="4">
        <dgm:presLayoutVars>
          <dgm:bulletEnabled val="1"/>
        </dgm:presLayoutVars>
      </dgm:prSet>
      <dgm:spPr/>
      <dgm:t>
        <a:bodyPr/>
        <a:lstStyle/>
        <a:p>
          <a:endParaRPr lang="en-GB"/>
        </a:p>
      </dgm:t>
    </dgm:pt>
    <dgm:pt modelId="{44238B40-7CF3-41FF-9A69-F04D2073D062}" type="pres">
      <dgm:prSet presAssocID="{63B28AA4-7EF8-4615-AA2B-F41DAF976F60}" presName="accent_2" presStyleCnt="0"/>
      <dgm:spPr/>
    </dgm:pt>
    <dgm:pt modelId="{599836A9-1B7C-498B-A820-8DBB88AAFCC7}" type="pres">
      <dgm:prSet presAssocID="{63B28AA4-7EF8-4615-AA2B-F41DAF976F60}" presName="accentRepeatNode" presStyleLbl="solidFgAcc1" presStyleIdx="1" presStyleCnt="4"/>
      <dgm:spPr>
        <a:solidFill>
          <a:srgbClr val="EBE45F"/>
        </a:solidFill>
        <a:ln>
          <a:solidFill>
            <a:srgbClr val="EBE45F"/>
          </a:solidFill>
        </a:ln>
      </dgm:spPr>
    </dgm:pt>
    <dgm:pt modelId="{27E3E4BE-E5B2-43A6-A16A-64EF8B671F4A}" type="pres">
      <dgm:prSet presAssocID="{829E83BE-7BBE-4B88-A716-1B70ADC8A34E}" presName="text_3" presStyleLbl="node1" presStyleIdx="2" presStyleCnt="4">
        <dgm:presLayoutVars>
          <dgm:bulletEnabled val="1"/>
        </dgm:presLayoutVars>
      </dgm:prSet>
      <dgm:spPr/>
      <dgm:t>
        <a:bodyPr/>
        <a:lstStyle/>
        <a:p>
          <a:endParaRPr lang="en-GB"/>
        </a:p>
      </dgm:t>
    </dgm:pt>
    <dgm:pt modelId="{595F37FE-AA9E-45A3-8031-B1EDDC74391E}" type="pres">
      <dgm:prSet presAssocID="{829E83BE-7BBE-4B88-A716-1B70ADC8A34E}" presName="accent_3" presStyleCnt="0"/>
      <dgm:spPr/>
    </dgm:pt>
    <dgm:pt modelId="{C0403DB7-A38C-4C88-AD0B-07ABF68511F9}" type="pres">
      <dgm:prSet presAssocID="{829E83BE-7BBE-4B88-A716-1B70ADC8A34E}" presName="accentRepeatNode" presStyleLbl="solidFgAcc1" presStyleIdx="2" presStyleCnt="4"/>
      <dgm:spPr>
        <a:solidFill>
          <a:srgbClr val="EBE45F"/>
        </a:solidFill>
        <a:ln>
          <a:solidFill>
            <a:srgbClr val="EBE45F"/>
          </a:solidFill>
        </a:ln>
      </dgm:spPr>
    </dgm:pt>
    <dgm:pt modelId="{2EB32062-B9AC-452B-B3E6-66053042D0AC}" type="pres">
      <dgm:prSet presAssocID="{42E5E2EC-1FB2-4E0B-B783-15895A8BE5E5}" presName="text_4" presStyleLbl="node1" presStyleIdx="3" presStyleCnt="4">
        <dgm:presLayoutVars>
          <dgm:bulletEnabled val="1"/>
        </dgm:presLayoutVars>
      </dgm:prSet>
      <dgm:spPr/>
      <dgm:t>
        <a:bodyPr/>
        <a:lstStyle/>
        <a:p>
          <a:endParaRPr lang="en-GB"/>
        </a:p>
      </dgm:t>
    </dgm:pt>
    <dgm:pt modelId="{1742F292-6106-4E08-8E8C-F72C1BEA304E}" type="pres">
      <dgm:prSet presAssocID="{42E5E2EC-1FB2-4E0B-B783-15895A8BE5E5}" presName="accent_4" presStyleCnt="0"/>
      <dgm:spPr/>
    </dgm:pt>
    <dgm:pt modelId="{ADEDA429-5933-42F9-A56B-74DA51F787F8}" type="pres">
      <dgm:prSet presAssocID="{42E5E2EC-1FB2-4E0B-B783-15895A8BE5E5}" presName="accentRepeatNode" presStyleLbl="solidFgAcc1" presStyleIdx="3" presStyleCnt="4"/>
      <dgm:spPr>
        <a:solidFill>
          <a:srgbClr val="EBE45F"/>
        </a:solidFill>
        <a:ln>
          <a:solidFill>
            <a:srgbClr val="EBE45F"/>
          </a:solidFill>
        </a:ln>
      </dgm:spPr>
    </dgm:pt>
  </dgm:ptLst>
  <dgm:cxnLst>
    <dgm:cxn modelId="{62A0D73A-8609-4A52-B97E-878962870A5B}" type="presOf" srcId="{C5DBFE3A-D68E-432B-8D06-100E7DF007A0}" destId="{BC2C7E42-8C72-4223-B83E-FE21DB866D64}" srcOrd="0" destOrd="0" presId="urn:microsoft.com/office/officeart/2008/layout/VerticalCurvedList"/>
    <dgm:cxn modelId="{8DE9DEFF-8595-4A81-91B3-8135EC849CCF}" type="presOf" srcId="{829E83BE-7BBE-4B88-A716-1B70ADC8A34E}" destId="{27E3E4BE-E5B2-43A6-A16A-64EF8B671F4A}" srcOrd="0" destOrd="0" presId="urn:microsoft.com/office/officeart/2008/layout/VerticalCurvedList"/>
    <dgm:cxn modelId="{1B44735B-800D-4AD4-BA5A-D840522DEF6C}" type="presOf" srcId="{63B28AA4-7EF8-4615-AA2B-F41DAF976F60}" destId="{B956FC7D-546E-4ECB-B891-3DBCDB3D2A7A}" srcOrd="0" destOrd="0" presId="urn:microsoft.com/office/officeart/2008/layout/VerticalCurvedList"/>
    <dgm:cxn modelId="{0659C8B6-B1C0-4B34-8B02-E0AEE30973A1}" srcId="{C5DBFE3A-D68E-432B-8D06-100E7DF007A0}" destId="{42E5E2EC-1FB2-4E0B-B783-15895A8BE5E5}" srcOrd="3" destOrd="0" parTransId="{FCD7A4E7-841A-4D99-9701-2E807BD93318}" sibTransId="{BA5032FA-7418-4E55-9B8B-E652DBEB2193}"/>
    <dgm:cxn modelId="{F97D2314-78A9-4F83-B353-06C89A6A853F}" srcId="{C5DBFE3A-D68E-432B-8D06-100E7DF007A0}" destId="{829E83BE-7BBE-4B88-A716-1B70ADC8A34E}" srcOrd="2" destOrd="0" parTransId="{0DF4CEB8-AB09-4992-AD89-7C0427AA6E8B}" sibTransId="{F7D5D04F-3671-45A6-B009-A09ACB40A74E}"/>
    <dgm:cxn modelId="{789A1760-A756-48E9-B9A1-51F567C6EDC0}" srcId="{C5DBFE3A-D68E-432B-8D06-100E7DF007A0}" destId="{4EAC5D17-AEFE-470F-992D-22B7A72B8428}" srcOrd="0" destOrd="0" parTransId="{6081C75A-7BD4-4B9F-9885-2C52571152B2}" sibTransId="{E4C30EE8-29EB-4C02-BD1F-15771062591F}"/>
    <dgm:cxn modelId="{81BBF6A9-3837-4308-830E-B1660A5DB4FB}" type="presOf" srcId="{42E5E2EC-1FB2-4E0B-B783-15895A8BE5E5}" destId="{2EB32062-B9AC-452B-B3E6-66053042D0AC}" srcOrd="0" destOrd="0" presId="urn:microsoft.com/office/officeart/2008/layout/VerticalCurvedList"/>
    <dgm:cxn modelId="{8D0EB790-D790-4152-AABB-B79F9F1E7014}" type="presOf" srcId="{4EAC5D17-AEFE-470F-992D-22B7A72B8428}" destId="{6D045B9F-F991-44E8-89DF-1DBDAAE56FF6}" srcOrd="0" destOrd="0" presId="urn:microsoft.com/office/officeart/2008/layout/VerticalCurvedList"/>
    <dgm:cxn modelId="{CFB749D0-F1CC-4DA0-84F1-FF0649C4E90D}" srcId="{C5DBFE3A-D68E-432B-8D06-100E7DF007A0}" destId="{63B28AA4-7EF8-4615-AA2B-F41DAF976F60}" srcOrd="1" destOrd="0" parTransId="{048FAF4F-3F14-4762-9108-4F9E2206A7E9}" sibTransId="{07A6CAC1-5BDA-43E4-992D-CB8C4DE14AB3}"/>
    <dgm:cxn modelId="{721DEBBE-5D45-42E0-A820-E362F2A3C17B}" type="presOf" srcId="{E4C30EE8-29EB-4C02-BD1F-15771062591F}" destId="{907D8CEF-AFAE-4BD1-8D2D-FC7301C94F96}" srcOrd="0" destOrd="0" presId="urn:microsoft.com/office/officeart/2008/layout/VerticalCurvedList"/>
    <dgm:cxn modelId="{690CAB4B-104B-4C56-BD98-48379CEDB01D}" type="presParOf" srcId="{BC2C7E42-8C72-4223-B83E-FE21DB866D64}" destId="{4C577720-E9E5-4A1D-AA25-58CBBF265D92}" srcOrd="0" destOrd="0" presId="urn:microsoft.com/office/officeart/2008/layout/VerticalCurvedList"/>
    <dgm:cxn modelId="{42C7EA1E-1200-455C-B898-859FE676C687}" type="presParOf" srcId="{4C577720-E9E5-4A1D-AA25-58CBBF265D92}" destId="{09944EDA-65D8-44DE-BE33-AA5469924ECD}" srcOrd="0" destOrd="0" presId="urn:microsoft.com/office/officeart/2008/layout/VerticalCurvedList"/>
    <dgm:cxn modelId="{0C9177F3-A412-4E82-8153-195E2FAFDA37}" type="presParOf" srcId="{09944EDA-65D8-44DE-BE33-AA5469924ECD}" destId="{89B1844A-EEE4-4AAE-BD41-58523CD33AA4}" srcOrd="0" destOrd="0" presId="urn:microsoft.com/office/officeart/2008/layout/VerticalCurvedList"/>
    <dgm:cxn modelId="{E446E1B8-AF2E-4655-B0D3-8D1AA57157F1}" type="presParOf" srcId="{09944EDA-65D8-44DE-BE33-AA5469924ECD}" destId="{907D8CEF-AFAE-4BD1-8D2D-FC7301C94F96}" srcOrd="1" destOrd="0" presId="urn:microsoft.com/office/officeart/2008/layout/VerticalCurvedList"/>
    <dgm:cxn modelId="{B4C9CFAA-E70D-4E0D-80B5-C88C896346FD}" type="presParOf" srcId="{09944EDA-65D8-44DE-BE33-AA5469924ECD}" destId="{28CA8E4B-8B1E-4CF7-B503-1E3618D6AD76}" srcOrd="2" destOrd="0" presId="urn:microsoft.com/office/officeart/2008/layout/VerticalCurvedList"/>
    <dgm:cxn modelId="{0BA5EF64-82D9-4573-A9DC-0B5178851374}" type="presParOf" srcId="{09944EDA-65D8-44DE-BE33-AA5469924ECD}" destId="{5AA5B85A-29ED-4114-ACEA-3A65EE2A7897}" srcOrd="3" destOrd="0" presId="urn:microsoft.com/office/officeart/2008/layout/VerticalCurvedList"/>
    <dgm:cxn modelId="{500022A8-A29B-4AE1-A15E-2256CC7ED220}" type="presParOf" srcId="{4C577720-E9E5-4A1D-AA25-58CBBF265D92}" destId="{6D045B9F-F991-44E8-89DF-1DBDAAE56FF6}" srcOrd="1" destOrd="0" presId="urn:microsoft.com/office/officeart/2008/layout/VerticalCurvedList"/>
    <dgm:cxn modelId="{DB10E656-8512-4905-8552-F86F13DF9C6B}" type="presParOf" srcId="{4C577720-E9E5-4A1D-AA25-58CBBF265D92}" destId="{88866644-A4E7-47C2-A784-2E8CDE34A788}" srcOrd="2" destOrd="0" presId="urn:microsoft.com/office/officeart/2008/layout/VerticalCurvedList"/>
    <dgm:cxn modelId="{D20F9161-AFBB-4887-B4FF-EC01917B6B48}" type="presParOf" srcId="{88866644-A4E7-47C2-A784-2E8CDE34A788}" destId="{6893B6BA-2552-4539-B15B-EAEF9890547F}" srcOrd="0" destOrd="0" presId="urn:microsoft.com/office/officeart/2008/layout/VerticalCurvedList"/>
    <dgm:cxn modelId="{50A6CE75-7ACB-43A4-9831-575D2DB468D6}" type="presParOf" srcId="{4C577720-E9E5-4A1D-AA25-58CBBF265D92}" destId="{B956FC7D-546E-4ECB-B891-3DBCDB3D2A7A}" srcOrd="3" destOrd="0" presId="urn:microsoft.com/office/officeart/2008/layout/VerticalCurvedList"/>
    <dgm:cxn modelId="{8AEEC184-1B05-43DA-A277-D4B5F2BACD74}" type="presParOf" srcId="{4C577720-E9E5-4A1D-AA25-58CBBF265D92}" destId="{44238B40-7CF3-41FF-9A69-F04D2073D062}" srcOrd="4" destOrd="0" presId="urn:microsoft.com/office/officeart/2008/layout/VerticalCurvedList"/>
    <dgm:cxn modelId="{984EC8B4-325D-4FC1-8C2A-32466F37DDCF}" type="presParOf" srcId="{44238B40-7CF3-41FF-9A69-F04D2073D062}" destId="{599836A9-1B7C-498B-A820-8DBB88AAFCC7}" srcOrd="0" destOrd="0" presId="urn:microsoft.com/office/officeart/2008/layout/VerticalCurvedList"/>
    <dgm:cxn modelId="{724728D9-ECEF-4168-9605-DC9A8779ED1A}" type="presParOf" srcId="{4C577720-E9E5-4A1D-AA25-58CBBF265D92}" destId="{27E3E4BE-E5B2-43A6-A16A-64EF8B671F4A}" srcOrd="5" destOrd="0" presId="urn:microsoft.com/office/officeart/2008/layout/VerticalCurvedList"/>
    <dgm:cxn modelId="{E2E64012-3C58-4C3D-8213-C66E683B44B8}" type="presParOf" srcId="{4C577720-E9E5-4A1D-AA25-58CBBF265D92}" destId="{595F37FE-AA9E-45A3-8031-B1EDDC74391E}" srcOrd="6" destOrd="0" presId="urn:microsoft.com/office/officeart/2008/layout/VerticalCurvedList"/>
    <dgm:cxn modelId="{9160E808-FDED-4BA4-824E-A6698562D595}" type="presParOf" srcId="{595F37FE-AA9E-45A3-8031-B1EDDC74391E}" destId="{C0403DB7-A38C-4C88-AD0B-07ABF68511F9}" srcOrd="0" destOrd="0" presId="urn:microsoft.com/office/officeart/2008/layout/VerticalCurvedList"/>
    <dgm:cxn modelId="{9495F130-F7B9-4EAD-A9E1-C638D161CEF3}" type="presParOf" srcId="{4C577720-E9E5-4A1D-AA25-58CBBF265D92}" destId="{2EB32062-B9AC-452B-B3E6-66053042D0AC}" srcOrd="7" destOrd="0" presId="urn:microsoft.com/office/officeart/2008/layout/VerticalCurvedList"/>
    <dgm:cxn modelId="{6D61078C-1A77-4170-88BB-FE9477EC663E}" type="presParOf" srcId="{4C577720-E9E5-4A1D-AA25-58CBBF265D92}" destId="{1742F292-6106-4E08-8E8C-F72C1BEA304E}" srcOrd="8" destOrd="0" presId="urn:microsoft.com/office/officeart/2008/layout/VerticalCurvedList"/>
    <dgm:cxn modelId="{9C395258-5BBE-4D5F-8409-67CF40E763DA}" type="presParOf" srcId="{1742F292-6106-4E08-8E8C-F72C1BEA304E}" destId="{ADEDA429-5933-42F9-A56B-74DA51F787F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2846442-192C-4EB1-9C7A-5EFED8E21BEE}"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GB"/>
        </a:p>
      </dgm:t>
    </dgm:pt>
    <dgm:pt modelId="{3420D34F-D0A3-4A31-89AB-795CA3D2BDF0}">
      <dgm:prSet/>
      <dgm:spPr>
        <a:ln>
          <a:solidFill>
            <a:srgbClr val="EBE45F"/>
          </a:solidFill>
        </a:ln>
      </dgm:spPr>
      <dgm:t>
        <a:bodyPr/>
        <a:lstStyle/>
        <a:p>
          <a:r>
            <a:rPr lang="en-US" dirty="0" smtClean="0"/>
            <a:t>Is</a:t>
          </a:r>
          <a:r>
            <a:rPr lang="id-ID" dirty="0" smtClean="0"/>
            <a:t>sues in developing and implementing projects under IAI  &amp; other sub-regional frameworks</a:t>
          </a:r>
          <a:endParaRPr lang="en-US" dirty="0" smtClean="0"/>
        </a:p>
      </dgm:t>
    </dgm:pt>
    <dgm:pt modelId="{21CCBCB8-46E0-4476-9FC0-382DFC7B3EF3}" type="parTrans" cxnId="{9D13D1E9-F18A-470A-B020-3B713594FFEE}">
      <dgm:prSet/>
      <dgm:spPr/>
      <dgm:t>
        <a:bodyPr/>
        <a:lstStyle/>
        <a:p>
          <a:endParaRPr lang="en-GB"/>
        </a:p>
      </dgm:t>
    </dgm:pt>
    <dgm:pt modelId="{7B96A505-243A-4B0B-AD3F-A2A4AB61E83E}" type="sibTrans" cxnId="{9D13D1E9-F18A-470A-B020-3B713594FFEE}">
      <dgm:prSet/>
      <dgm:spPr/>
      <dgm:t>
        <a:bodyPr/>
        <a:lstStyle/>
        <a:p>
          <a:endParaRPr lang="en-GB"/>
        </a:p>
      </dgm:t>
    </dgm:pt>
    <dgm:pt modelId="{6EE16CF0-E483-4874-9EC8-21C6529720B9}">
      <dgm:prSet/>
      <dgm:spPr>
        <a:ln>
          <a:solidFill>
            <a:srgbClr val="EBE45F"/>
          </a:solidFill>
        </a:ln>
      </dgm:spPr>
      <dgm:t>
        <a:bodyPr/>
        <a:lstStyle/>
        <a:p>
          <a:r>
            <a:rPr lang="id-ID" smtClean="0"/>
            <a:t>ASEAN-6 to continue assisting the CLMV</a:t>
          </a:r>
          <a:endParaRPr lang="en-US" dirty="0" smtClean="0"/>
        </a:p>
      </dgm:t>
    </dgm:pt>
    <dgm:pt modelId="{3BFA3620-8A66-4B7E-BF71-1A40AC04CE16}" type="parTrans" cxnId="{E3E73F19-86E8-4C0E-AC29-683C3369D358}">
      <dgm:prSet/>
      <dgm:spPr/>
      <dgm:t>
        <a:bodyPr/>
        <a:lstStyle/>
        <a:p>
          <a:endParaRPr lang="en-GB"/>
        </a:p>
      </dgm:t>
    </dgm:pt>
    <dgm:pt modelId="{91101F51-3290-4785-B1AA-BE363E908F90}" type="sibTrans" cxnId="{E3E73F19-86E8-4C0E-AC29-683C3369D358}">
      <dgm:prSet/>
      <dgm:spPr/>
      <dgm:t>
        <a:bodyPr/>
        <a:lstStyle/>
        <a:p>
          <a:endParaRPr lang="en-GB"/>
        </a:p>
      </dgm:t>
    </dgm:pt>
    <dgm:pt modelId="{7D2646BF-4A8A-4243-A51F-0CBBDE6CB1FE}">
      <dgm:prSet/>
      <dgm:spPr>
        <a:ln>
          <a:solidFill>
            <a:srgbClr val="EBE45F"/>
          </a:solidFill>
        </a:ln>
      </dgm:spPr>
      <dgm:t>
        <a:bodyPr/>
        <a:lstStyle/>
        <a:p>
          <a:r>
            <a:rPr lang="en-US" dirty="0" smtClean="0"/>
            <a:t>A</a:t>
          </a:r>
          <a:r>
            <a:rPr lang="id-ID" dirty="0" smtClean="0"/>
            <a:t>ssessment studies on social impact of regional integration</a:t>
          </a:r>
          <a:endParaRPr lang="en-US" dirty="0" smtClean="0"/>
        </a:p>
      </dgm:t>
    </dgm:pt>
    <dgm:pt modelId="{1CAD9579-4F05-47CE-91CA-B5C9D74AFDEE}" type="parTrans" cxnId="{D322BDD0-03AA-4E09-BEC5-24DF6049B5BF}">
      <dgm:prSet/>
      <dgm:spPr/>
      <dgm:t>
        <a:bodyPr/>
        <a:lstStyle/>
        <a:p>
          <a:endParaRPr lang="en-GB"/>
        </a:p>
      </dgm:t>
    </dgm:pt>
    <dgm:pt modelId="{936B45AC-4BCF-4817-804B-461D7E456B0A}" type="sibTrans" cxnId="{D322BDD0-03AA-4E09-BEC5-24DF6049B5BF}">
      <dgm:prSet/>
      <dgm:spPr/>
      <dgm:t>
        <a:bodyPr/>
        <a:lstStyle/>
        <a:p>
          <a:endParaRPr lang="en-GB"/>
        </a:p>
      </dgm:t>
    </dgm:pt>
    <dgm:pt modelId="{9AA97948-27FF-4026-AD73-364C6CDC3EE0}" type="pres">
      <dgm:prSet presAssocID="{C2846442-192C-4EB1-9C7A-5EFED8E21BEE}" presName="diagram" presStyleCnt="0">
        <dgm:presLayoutVars>
          <dgm:dir/>
          <dgm:resizeHandles val="exact"/>
        </dgm:presLayoutVars>
      </dgm:prSet>
      <dgm:spPr/>
      <dgm:t>
        <a:bodyPr/>
        <a:lstStyle/>
        <a:p>
          <a:endParaRPr lang="en-GB"/>
        </a:p>
      </dgm:t>
    </dgm:pt>
    <dgm:pt modelId="{6365AE03-7AA7-47DB-88B9-DF0158AA9BD2}" type="pres">
      <dgm:prSet presAssocID="{3420D34F-D0A3-4A31-89AB-795CA3D2BDF0}" presName="node" presStyleLbl="node1" presStyleIdx="0" presStyleCnt="3">
        <dgm:presLayoutVars>
          <dgm:bulletEnabled val="1"/>
        </dgm:presLayoutVars>
      </dgm:prSet>
      <dgm:spPr/>
      <dgm:t>
        <a:bodyPr/>
        <a:lstStyle/>
        <a:p>
          <a:endParaRPr lang="en-GB"/>
        </a:p>
      </dgm:t>
    </dgm:pt>
    <dgm:pt modelId="{C27F2973-BBDC-4152-B5C7-0642AEF9579A}" type="pres">
      <dgm:prSet presAssocID="{7B96A505-243A-4B0B-AD3F-A2A4AB61E83E}" presName="sibTrans" presStyleCnt="0"/>
      <dgm:spPr/>
    </dgm:pt>
    <dgm:pt modelId="{0C18F3F0-350F-4137-97EB-4447BB67A4B6}" type="pres">
      <dgm:prSet presAssocID="{6EE16CF0-E483-4874-9EC8-21C6529720B9}" presName="node" presStyleLbl="node1" presStyleIdx="1" presStyleCnt="3">
        <dgm:presLayoutVars>
          <dgm:bulletEnabled val="1"/>
        </dgm:presLayoutVars>
      </dgm:prSet>
      <dgm:spPr/>
      <dgm:t>
        <a:bodyPr/>
        <a:lstStyle/>
        <a:p>
          <a:endParaRPr lang="en-GB"/>
        </a:p>
      </dgm:t>
    </dgm:pt>
    <dgm:pt modelId="{B3502BCD-8708-4743-9B97-586FA656F262}" type="pres">
      <dgm:prSet presAssocID="{91101F51-3290-4785-B1AA-BE363E908F90}" presName="sibTrans" presStyleCnt="0"/>
      <dgm:spPr/>
    </dgm:pt>
    <dgm:pt modelId="{1A9E0BA8-9E46-4F2A-B430-171BB22E97E0}" type="pres">
      <dgm:prSet presAssocID="{7D2646BF-4A8A-4243-A51F-0CBBDE6CB1FE}" presName="node" presStyleLbl="node1" presStyleIdx="2" presStyleCnt="3">
        <dgm:presLayoutVars>
          <dgm:bulletEnabled val="1"/>
        </dgm:presLayoutVars>
      </dgm:prSet>
      <dgm:spPr/>
      <dgm:t>
        <a:bodyPr/>
        <a:lstStyle/>
        <a:p>
          <a:endParaRPr lang="en-GB"/>
        </a:p>
      </dgm:t>
    </dgm:pt>
  </dgm:ptLst>
  <dgm:cxnLst>
    <dgm:cxn modelId="{D322BDD0-03AA-4E09-BEC5-24DF6049B5BF}" srcId="{C2846442-192C-4EB1-9C7A-5EFED8E21BEE}" destId="{7D2646BF-4A8A-4243-A51F-0CBBDE6CB1FE}" srcOrd="2" destOrd="0" parTransId="{1CAD9579-4F05-47CE-91CA-B5C9D74AFDEE}" sibTransId="{936B45AC-4BCF-4817-804B-461D7E456B0A}"/>
    <dgm:cxn modelId="{4BDF5B5E-B627-489E-9ADD-9A993842D0F8}" type="presOf" srcId="{6EE16CF0-E483-4874-9EC8-21C6529720B9}" destId="{0C18F3F0-350F-4137-97EB-4447BB67A4B6}" srcOrd="0" destOrd="0" presId="urn:microsoft.com/office/officeart/2005/8/layout/default"/>
    <dgm:cxn modelId="{DB3C0B8B-A851-47F2-8A08-B169998F45A2}" type="presOf" srcId="{7D2646BF-4A8A-4243-A51F-0CBBDE6CB1FE}" destId="{1A9E0BA8-9E46-4F2A-B430-171BB22E97E0}" srcOrd="0" destOrd="0" presId="urn:microsoft.com/office/officeart/2005/8/layout/default"/>
    <dgm:cxn modelId="{9D13D1E9-F18A-470A-B020-3B713594FFEE}" srcId="{C2846442-192C-4EB1-9C7A-5EFED8E21BEE}" destId="{3420D34F-D0A3-4A31-89AB-795CA3D2BDF0}" srcOrd="0" destOrd="0" parTransId="{21CCBCB8-46E0-4476-9FC0-382DFC7B3EF3}" sibTransId="{7B96A505-243A-4B0B-AD3F-A2A4AB61E83E}"/>
    <dgm:cxn modelId="{E3E73F19-86E8-4C0E-AC29-683C3369D358}" srcId="{C2846442-192C-4EB1-9C7A-5EFED8E21BEE}" destId="{6EE16CF0-E483-4874-9EC8-21C6529720B9}" srcOrd="1" destOrd="0" parTransId="{3BFA3620-8A66-4B7E-BF71-1A40AC04CE16}" sibTransId="{91101F51-3290-4785-B1AA-BE363E908F90}"/>
    <dgm:cxn modelId="{3AF65A08-0890-41D4-A220-6A819D05C070}" type="presOf" srcId="{C2846442-192C-4EB1-9C7A-5EFED8E21BEE}" destId="{9AA97948-27FF-4026-AD73-364C6CDC3EE0}" srcOrd="0" destOrd="0" presId="urn:microsoft.com/office/officeart/2005/8/layout/default"/>
    <dgm:cxn modelId="{DF2066CE-ABB7-4697-BE2C-1FB951A4F079}" type="presOf" srcId="{3420D34F-D0A3-4A31-89AB-795CA3D2BDF0}" destId="{6365AE03-7AA7-47DB-88B9-DF0158AA9BD2}" srcOrd="0" destOrd="0" presId="urn:microsoft.com/office/officeart/2005/8/layout/default"/>
    <dgm:cxn modelId="{648F9137-3A85-43D5-92B0-C1ED4830C9A1}" type="presParOf" srcId="{9AA97948-27FF-4026-AD73-364C6CDC3EE0}" destId="{6365AE03-7AA7-47DB-88B9-DF0158AA9BD2}" srcOrd="0" destOrd="0" presId="urn:microsoft.com/office/officeart/2005/8/layout/default"/>
    <dgm:cxn modelId="{98C9D3FA-88B3-4F6C-873E-6B38309F48F7}" type="presParOf" srcId="{9AA97948-27FF-4026-AD73-364C6CDC3EE0}" destId="{C27F2973-BBDC-4152-B5C7-0642AEF9579A}" srcOrd="1" destOrd="0" presId="urn:microsoft.com/office/officeart/2005/8/layout/default"/>
    <dgm:cxn modelId="{E9888FAE-C888-4B8E-929B-F373ADCE0852}" type="presParOf" srcId="{9AA97948-27FF-4026-AD73-364C6CDC3EE0}" destId="{0C18F3F0-350F-4137-97EB-4447BB67A4B6}" srcOrd="2" destOrd="0" presId="urn:microsoft.com/office/officeart/2005/8/layout/default"/>
    <dgm:cxn modelId="{0B15C1CB-DFD4-4E97-872E-ED9B4490739B}" type="presParOf" srcId="{9AA97948-27FF-4026-AD73-364C6CDC3EE0}" destId="{B3502BCD-8708-4743-9B97-586FA656F262}" srcOrd="3" destOrd="0" presId="urn:microsoft.com/office/officeart/2005/8/layout/default"/>
    <dgm:cxn modelId="{15805BF6-136F-4B4B-9793-FC985B6EFC4C}" type="presParOf" srcId="{9AA97948-27FF-4026-AD73-364C6CDC3EE0}" destId="{1A9E0BA8-9E46-4F2A-B430-171BB22E97E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34A3C6-5EF7-4314-995A-2EBD87F14421}"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GB"/>
        </a:p>
      </dgm:t>
    </dgm:pt>
    <dgm:pt modelId="{510777AF-F870-48E9-BF14-E0CA7179EA21}">
      <dgm:prSet phldrT="[Text]" custT="1"/>
      <dgm:spPr>
        <a:solidFill>
          <a:srgbClr val="C31B27"/>
        </a:solidFill>
      </dgm:spPr>
      <dgm:t>
        <a:bodyPr/>
        <a:lstStyle/>
        <a:p>
          <a:r>
            <a:rPr lang="en-GB" sz="4800" dirty="0" smtClean="0"/>
            <a:t>APSC Blueprint</a:t>
          </a:r>
          <a:endParaRPr lang="en-GB" sz="4800" dirty="0"/>
        </a:p>
      </dgm:t>
    </dgm:pt>
    <dgm:pt modelId="{9FD8500A-32D6-4B7E-BA6C-EB685217C77C}" type="parTrans" cxnId="{ECD52BA2-509C-4E85-8B86-6B6BEDFE7FAA}">
      <dgm:prSet/>
      <dgm:spPr/>
      <dgm:t>
        <a:bodyPr/>
        <a:lstStyle/>
        <a:p>
          <a:endParaRPr lang="en-GB"/>
        </a:p>
      </dgm:t>
    </dgm:pt>
    <dgm:pt modelId="{3DAD0F5E-86B6-4B96-94EC-D66835E126D9}" type="sibTrans" cxnId="{ECD52BA2-509C-4E85-8B86-6B6BEDFE7FAA}">
      <dgm:prSet/>
      <dgm:spPr/>
      <dgm:t>
        <a:bodyPr/>
        <a:lstStyle/>
        <a:p>
          <a:endParaRPr lang="en-GB"/>
        </a:p>
      </dgm:t>
    </dgm:pt>
    <dgm:pt modelId="{AA244151-3DE7-4947-9D50-F3089194ED29}">
      <dgm:prSet phldrT="[Text]"/>
      <dgm:spPr>
        <a:ln>
          <a:solidFill>
            <a:srgbClr val="C31B27"/>
          </a:solidFill>
        </a:ln>
      </dgm:spPr>
      <dgm:t>
        <a:bodyPr/>
        <a:lstStyle/>
        <a:p>
          <a:r>
            <a:rPr lang="en-GB" b="1" dirty="0" smtClean="0"/>
            <a:t>Political Cooperation</a:t>
          </a:r>
          <a:endParaRPr lang="en-GB" b="1" dirty="0"/>
        </a:p>
      </dgm:t>
    </dgm:pt>
    <dgm:pt modelId="{B4B049BF-BBC9-4B32-B769-EA836DE1D9B8}" type="parTrans" cxnId="{BD020E96-6AE2-40BD-941C-EC627DDFC6F8}">
      <dgm:prSet/>
      <dgm:spPr/>
      <dgm:t>
        <a:bodyPr/>
        <a:lstStyle/>
        <a:p>
          <a:endParaRPr lang="en-GB"/>
        </a:p>
      </dgm:t>
    </dgm:pt>
    <dgm:pt modelId="{6A92CCF0-2F9E-4F11-BD91-3C5D3CC4108F}" type="sibTrans" cxnId="{BD020E96-6AE2-40BD-941C-EC627DDFC6F8}">
      <dgm:prSet/>
      <dgm:spPr/>
      <dgm:t>
        <a:bodyPr/>
        <a:lstStyle/>
        <a:p>
          <a:endParaRPr lang="en-GB"/>
        </a:p>
      </dgm:t>
    </dgm:pt>
    <dgm:pt modelId="{D63B65F7-6D70-4332-B031-2C1CC0891800}">
      <dgm:prSet phldrT="[Text]"/>
      <dgm:spPr>
        <a:ln>
          <a:solidFill>
            <a:srgbClr val="C31B27"/>
          </a:solidFill>
        </a:ln>
      </dgm:spPr>
      <dgm:t>
        <a:bodyPr/>
        <a:lstStyle/>
        <a:p>
          <a:r>
            <a:rPr lang="en-GB" b="1" dirty="0" smtClean="0"/>
            <a:t>Security Cooperation</a:t>
          </a:r>
          <a:endParaRPr lang="en-GB" b="1" dirty="0"/>
        </a:p>
      </dgm:t>
    </dgm:pt>
    <dgm:pt modelId="{109D4DFE-6DA3-4AD9-A7D4-E7550AD0164D}" type="parTrans" cxnId="{DEB357DB-1216-45C2-8D03-5D8CAF12067D}">
      <dgm:prSet/>
      <dgm:spPr/>
      <dgm:t>
        <a:bodyPr/>
        <a:lstStyle/>
        <a:p>
          <a:endParaRPr lang="en-GB"/>
        </a:p>
      </dgm:t>
    </dgm:pt>
    <dgm:pt modelId="{4ACDF3E9-40F1-4021-A924-A9781C67575B}" type="sibTrans" cxnId="{DEB357DB-1216-45C2-8D03-5D8CAF12067D}">
      <dgm:prSet/>
      <dgm:spPr/>
      <dgm:t>
        <a:bodyPr/>
        <a:lstStyle/>
        <a:p>
          <a:endParaRPr lang="en-GB"/>
        </a:p>
      </dgm:t>
    </dgm:pt>
    <dgm:pt modelId="{F4B7317D-91DD-47D0-A305-673CCDE7D7FF}">
      <dgm:prSet phldrT="[Text]"/>
      <dgm:spPr>
        <a:ln>
          <a:solidFill>
            <a:srgbClr val="C31B27"/>
          </a:solidFill>
        </a:ln>
      </dgm:spPr>
      <dgm:t>
        <a:bodyPr/>
        <a:lstStyle/>
        <a:p>
          <a:r>
            <a:rPr lang="en-GB" b="1" dirty="0" smtClean="0"/>
            <a:t>External Relations</a:t>
          </a:r>
          <a:endParaRPr lang="en-GB" b="1" dirty="0"/>
        </a:p>
      </dgm:t>
    </dgm:pt>
    <dgm:pt modelId="{91BBB313-7E8F-4F87-8C88-EC25F375ADF3}" type="parTrans" cxnId="{349FFED8-2938-4A69-A164-CFE99AEFB6BC}">
      <dgm:prSet/>
      <dgm:spPr/>
      <dgm:t>
        <a:bodyPr/>
        <a:lstStyle/>
        <a:p>
          <a:endParaRPr lang="en-GB"/>
        </a:p>
      </dgm:t>
    </dgm:pt>
    <dgm:pt modelId="{6208E21F-4E78-4976-B787-CE6183C4ACE4}" type="sibTrans" cxnId="{349FFED8-2938-4A69-A164-CFE99AEFB6BC}">
      <dgm:prSet/>
      <dgm:spPr/>
      <dgm:t>
        <a:bodyPr/>
        <a:lstStyle/>
        <a:p>
          <a:endParaRPr lang="en-GB"/>
        </a:p>
      </dgm:t>
    </dgm:pt>
    <dgm:pt modelId="{491DFE69-A3A2-4179-9418-6F6FEAB040DB}">
      <dgm:prSet phldrT="[Text]"/>
      <dgm:spPr>
        <a:ln>
          <a:solidFill>
            <a:srgbClr val="C31B27"/>
          </a:solidFill>
        </a:ln>
      </dgm:spPr>
      <dgm:t>
        <a:bodyPr/>
        <a:lstStyle/>
        <a:p>
          <a:r>
            <a:rPr lang="en-GB" dirty="0" smtClean="0"/>
            <a:t>A rules-based community of shared values &amp; norms</a:t>
          </a:r>
          <a:endParaRPr lang="en-GB" dirty="0"/>
        </a:p>
      </dgm:t>
    </dgm:pt>
    <dgm:pt modelId="{25DFD8FF-1915-4106-B603-DBFC4A7936B0}" type="parTrans" cxnId="{65CF1BFB-DB24-4FBB-8F38-551162CF16E3}">
      <dgm:prSet/>
      <dgm:spPr/>
      <dgm:t>
        <a:bodyPr/>
        <a:lstStyle/>
        <a:p>
          <a:endParaRPr lang="en-GB"/>
        </a:p>
      </dgm:t>
    </dgm:pt>
    <dgm:pt modelId="{AE81F7EA-CD5C-48D7-97C2-FA67F38D2D6E}" type="sibTrans" cxnId="{65CF1BFB-DB24-4FBB-8F38-551162CF16E3}">
      <dgm:prSet/>
      <dgm:spPr/>
      <dgm:t>
        <a:bodyPr/>
        <a:lstStyle/>
        <a:p>
          <a:endParaRPr lang="en-GB"/>
        </a:p>
      </dgm:t>
    </dgm:pt>
    <dgm:pt modelId="{E21E1ACC-0E45-400C-BAC9-6D1721EBDEAC}">
      <dgm:prSet phldrT="[Text]"/>
      <dgm:spPr>
        <a:ln>
          <a:solidFill>
            <a:srgbClr val="C31B27"/>
          </a:solidFill>
        </a:ln>
      </dgm:spPr>
      <dgm:t>
        <a:bodyPr/>
        <a:lstStyle/>
        <a:p>
          <a:r>
            <a:rPr lang="en-GB" dirty="0" smtClean="0"/>
            <a:t>A cohesive, peaceful, stable &amp; resilient region with shared responsibility for comprehensive security</a:t>
          </a:r>
          <a:endParaRPr lang="en-GB" dirty="0"/>
        </a:p>
      </dgm:t>
    </dgm:pt>
    <dgm:pt modelId="{5CC434E9-8974-455E-86FD-0981591C0091}" type="parTrans" cxnId="{55882609-5602-45D9-A064-D28552FE423C}">
      <dgm:prSet/>
      <dgm:spPr/>
      <dgm:t>
        <a:bodyPr/>
        <a:lstStyle/>
        <a:p>
          <a:endParaRPr lang="en-GB"/>
        </a:p>
      </dgm:t>
    </dgm:pt>
    <dgm:pt modelId="{DF49A3AB-52B5-46B1-90C6-6662336AFCD2}" type="sibTrans" cxnId="{55882609-5602-45D9-A064-D28552FE423C}">
      <dgm:prSet/>
      <dgm:spPr/>
      <dgm:t>
        <a:bodyPr/>
        <a:lstStyle/>
        <a:p>
          <a:endParaRPr lang="en-GB"/>
        </a:p>
      </dgm:t>
    </dgm:pt>
    <dgm:pt modelId="{B235BEF0-2C03-43EB-9CBC-D5192C4AD8B0}">
      <dgm:prSet phldrT="[Text]"/>
      <dgm:spPr>
        <a:ln>
          <a:solidFill>
            <a:srgbClr val="C31B27"/>
          </a:solidFill>
        </a:ln>
      </dgm:spPr>
      <dgm:t>
        <a:bodyPr/>
        <a:lstStyle/>
        <a:p>
          <a:r>
            <a:rPr lang="en-GB" dirty="0" smtClean="0"/>
            <a:t>A dynamic and outward-looking region in an increasingly integrated and interdependent world</a:t>
          </a:r>
          <a:endParaRPr lang="en-GB" dirty="0"/>
        </a:p>
      </dgm:t>
    </dgm:pt>
    <dgm:pt modelId="{AABB9629-C1DB-4DF8-99C7-E68DED86DB78}" type="parTrans" cxnId="{615914D8-4F03-4D65-9D6F-1F2550078991}">
      <dgm:prSet/>
      <dgm:spPr/>
      <dgm:t>
        <a:bodyPr/>
        <a:lstStyle/>
        <a:p>
          <a:endParaRPr lang="en-GB"/>
        </a:p>
      </dgm:t>
    </dgm:pt>
    <dgm:pt modelId="{CCA6F83F-A12C-4D11-A88F-94999CC0831F}" type="sibTrans" cxnId="{615914D8-4F03-4D65-9D6F-1F2550078991}">
      <dgm:prSet/>
      <dgm:spPr/>
      <dgm:t>
        <a:bodyPr/>
        <a:lstStyle/>
        <a:p>
          <a:endParaRPr lang="en-GB"/>
        </a:p>
      </dgm:t>
    </dgm:pt>
    <dgm:pt modelId="{A9AACDD7-0A4D-469A-90C3-3EA5A28E0838}" type="pres">
      <dgm:prSet presAssocID="{FA34A3C6-5EF7-4314-995A-2EBD87F14421}" presName="composite" presStyleCnt="0">
        <dgm:presLayoutVars>
          <dgm:chMax val="1"/>
          <dgm:dir/>
          <dgm:resizeHandles val="exact"/>
        </dgm:presLayoutVars>
      </dgm:prSet>
      <dgm:spPr/>
      <dgm:t>
        <a:bodyPr/>
        <a:lstStyle/>
        <a:p>
          <a:endParaRPr lang="en-GB"/>
        </a:p>
      </dgm:t>
    </dgm:pt>
    <dgm:pt modelId="{DEFCBA35-D76E-499E-A6B8-6D1815F727E2}" type="pres">
      <dgm:prSet presAssocID="{510777AF-F870-48E9-BF14-E0CA7179EA21}" presName="roof" presStyleLbl="dkBgShp" presStyleIdx="0" presStyleCnt="2" custScaleY="74359"/>
      <dgm:spPr/>
      <dgm:t>
        <a:bodyPr/>
        <a:lstStyle/>
        <a:p>
          <a:endParaRPr lang="en-GB"/>
        </a:p>
      </dgm:t>
    </dgm:pt>
    <dgm:pt modelId="{87A1EC38-A0AD-49F8-BDE9-1F38184C0D45}" type="pres">
      <dgm:prSet presAssocID="{510777AF-F870-48E9-BF14-E0CA7179EA21}" presName="pillars" presStyleCnt="0"/>
      <dgm:spPr/>
    </dgm:pt>
    <dgm:pt modelId="{0340E1D2-D739-4AEF-93EF-9119BE30CECA}" type="pres">
      <dgm:prSet presAssocID="{510777AF-F870-48E9-BF14-E0CA7179EA21}" presName="pillar1" presStyleLbl="node1" presStyleIdx="0" presStyleCnt="3">
        <dgm:presLayoutVars>
          <dgm:bulletEnabled val="1"/>
        </dgm:presLayoutVars>
      </dgm:prSet>
      <dgm:spPr/>
      <dgm:t>
        <a:bodyPr/>
        <a:lstStyle/>
        <a:p>
          <a:endParaRPr lang="en-GB"/>
        </a:p>
      </dgm:t>
    </dgm:pt>
    <dgm:pt modelId="{19598AF5-9BFF-4E4A-BA11-180013ADAB95}" type="pres">
      <dgm:prSet presAssocID="{D63B65F7-6D70-4332-B031-2C1CC0891800}" presName="pillarX" presStyleLbl="node1" presStyleIdx="1" presStyleCnt="3">
        <dgm:presLayoutVars>
          <dgm:bulletEnabled val="1"/>
        </dgm:presLayoutVars>
      </dgm:prSet>
      <dgm:spPr/>
      <dgm:t>
        <a:bodyPr/>
        <a:lstStyle/>
        <a:p>
          <a:endParaRPr lang="en-GB"/>
        </a:p>
      </dgm:t>
    </dgm:pt>
    <dgm:pt modelId="{6F6C19C5-0D3B-4151-8337-3D0D68240ADB}" type="pres">
      <dgm:prSet presAssocID="{F4B7317D-91DD-47D0-A305-673CCDE7D7FF}" presName="pillarX" presStyleLbl="node1" presStyleIdx="2" presStyleCnt="3">
        <dgm:presLayoutVars>
          <dgm:bulletEnabled val="1"/>
        </dgm:presLayoutVars>
      </dgm:prSet>
      <dgm:spPr/>
      <dgm:t>
        <a:bodyPr/>
        <a:lstStyle/>
        <a:p>
          <a:endParaRPr lang="en-GB"/>
        </a:p>
      </dgm:t>
    </dgm:pt>
    <dgm:pt modelId="{7C7B21BF-0C91-42ED-9F80-F4DF20821EEB}" type="pres">
      <dgm:prSet presAssocID="{510777AF-F870-48E9-BF14-E0CA7179EA21}" presName="base" presStyleLbl="dkBgShp" presStyleIdx="1" presStyleCnt="2"/>
      <dgm:spPr>
        <a:solidFill>
          <a:srgbClr val="C31B27"/>
        </a:solidFill>
      </dgm:spPr>
    </dgm:pt>
  </dgm:ptLst>
  <dgm:cxnLst>
    <dgm:cxn modelId="{EF46CFF9-246D-4D9D-9CC0-AF053B87C807}" type="presOf" srcId="{D63B65F7-6D70-4332-B031-2C1CC0891800}" destId="{19598AF5-9BFF-4E4A-BA11-180013ADAB95}" srcOrd="0" destOrd="0" presId="urn:microsoft.com/office/officeart/2005/8/layout/hList3"/>
    <dgm:cxn modelId="{65CF1BFB-DB24-4FBB-8F38-551162CF16E3}" srcId="{AA244151-3DE7-4947-9D50-F3089194ED29}" destId="{491DFE69-A3A2-4179-9418-6F6FEAB040DB}" srcOrd="0" destOrd="0" parTransId="{25DFD8FF-1915-4106-B603-DBFC4A7936B0}" sibTransId="{AE81F7EA-CD5C-48D7-97C2-FA67F38D2D6E}"/>
    <dgm:cxn modelId="{E46820C5-C32B-47F0-95DE-3705BA8A33EC}" type="presOf" srcId="{B235BEF0-2C03-43EB-9CBC-D5192C4AD8B0}" destId="{6F6C19C5-0D3B-4151-8337-3D0D68240ADB}" srcOrd="0" destOrd="1" presId="urn:microsoft.com/office/officeart/2005/8/layout/hList3"/>
    <dgm:cxn modelId="{32632709-7F3A-4F61-85BE-7FAAAD09C363}" type="presOf" srcId="{AA244151-3DE7-4947-9D50-F3089194ED29}" destId="{0340E1D2-D739-4AEF-93EF-9119BE30CECA}" srcOrd="0" destOrd="0" presId="urn:microsoft.com/office/officeart/2005/8/layout/hList3"/>
    <dgm:cxn modelId="{9DD350CC-0F0D-4FBE-B3DA-8FCA0D6CE34C}" type="presOf" srcId="{510777AF-F870-48E9-BF14-E0CA7179EA21}" destId="{DEFCBA35-D76E-499E-A6B8-6D1815F727E2}" srcOrd="0" destOrd="0" presId="urn:microsoft.com/office/officeart/2005/8/layout/hList3"/>
    <dgm:cxn modelId="{B219A5DB-AECA-41A4-A621-0B2377D02215}" type="presOf" srcId="{491DFE69-A3A2-4179-9418-6F6FEAB040DB}" destId="{0340E1D2-D739-4AEF-93EF-9119BE30CECA}" srcOrd="0" destOrd="1" presId="urn:microsoft.com/office/officeart/2005/8/layout/hList3"/>
    <dgm:cxn modelId="{ECD52BA2-509C-4E85-8B86-6B6BEDFE7FAA}" srcId="{FA34A3C6-5EF7-4314-995A-2EBD87F14421}" destId="{510777AF-F870-48E9-BF14-E0CA7179EA21}" srcOrd="0" destOrd="0" parTransId="{9FD8500A-32D6-4B7E-BA6C-EB685217C77C}" sibTransId="{3DAD0F5E-86B6-4B96-94EC-D66835E126D9}"/>
    <dgm:cxn modelId="{349FFED8-2938-4A69-A164-CFE99AEFB6BC}" srcId="{510777AF-F870-48E9-BF14-E0CA7179EA21}" destId="{F4B7317D-91DD-47D0-A305-673CCDE7D7FF}" srcOrd="2" destOrd="0" parTransId="{91BBB313-7E8F-4F87-8C88-EC25F375ADF3}" sibTransId="{6208E21F-4E78-4976-B787-CE6183C4ACE4}"/>
    <dgm:cxn modelId="{55882609-5602-45D9-A064-D28552FE423C}" srcId="{D63B65F7-6D70-4332-B031-2C1CC0891800}" destId="{E21E1ACC-0E45-400C-BAC9-6D1721EBDEAC}" srcOrd="0" destOrd="0" parTransId="{5CC434E9-8974-455E-86FD-0981591C0091}" sibTransId="{DF49A3AB-52B5-46B1-90C6-6662336AFCD2}"/>
    <dgm:cxn modelId="{615914D8-4F03-4D65-9D6F-1F2550078991}" srcId="{F4B7317D-91DD-47D0-A305-673CCDE7D7FF}" destId="{B235BEF0-2C03-43EB-9CBC-D5192C4AD8B0}" srcOrd="0" destOrd="0" parTransId="{AABB9629-C1DB-4DF8-99C7-E68DED86DB78}" sibTransId="{CCA6F83F-A12C-4D11-A88F-94999CC0831F}"/>
    <dgm:cxn modelId="{BD020E96-6AE2-40BD-941C-EC627DDFC6F8}" srcId="{510777AF-F870-48E9-BF14-E0CA7179EA21}" destId="{AA244151-3DE7-4947-9D50-F3089194ED29}" srcOrd="0" destOrd="0" parTransId="{B4B049BF-BBC9-4B32-B769-EA836DE1D9B8}" sibTransId="{6A92CCF0-2F9E-4F11-BD91-3C5D3CC4108F}"/>
    <dgm:cxn modelId="{E2CAFB03-C28B-4008-864F-247193D5E205}" type="presOf" srcId="{E21E1ACC-0E45-400C-BAC9-6D1721EBDEAC}" destId="{19598AF5-9BFF-4E4A-BA11-180013ADAB95}" srcOrd="0" destOrd="1" presId="urn:microsoft.com/office/officeart/2005/8/layout/hList3"/>
    <dgm:cxn modelId="{A4B590C0-0DF4-4B4E-8994-210578BEBD86}" type="presOf" srcId="{FA34A3C6-5EF7-4314-995A-2EBD87F14421}" destId="{A9AACDD7-0A4D-469A-90C3-3EA5A28E0838}" srcOrd="0" destOrd="0" presId="urn:microsoft.com/office/officeart/2005/8/layout/hList3"/>
    <dgm:cxn modelId="{A5084C0B-9F74-4E46-A6C3-1C808EBD6077}" type="presOf" srcId="{F4B7317D-91DD-47D0-A305-673CCDE7D7FF}" destId="{6F6C19C5-0D3B-4151-8337-3D0D68240ADB}" srcOrd="0" destOrd="0" presId="urn:microsoft.com/office/officeart/2005/8/layout/hList3"/>
    <dgm:cxn modelId="{DEB357DB-1216-45C2-8D03-5D8CAF12067D}" srcId="{510777AF-F870-48E9-BF14-E0CA7179EA21}" destId="{D63B65F7-6D70-4332-B031-2C1CC0891800}" srcOrd="1" destOrd="0" parTransId="{109D4DFE-6DA3-4AD9-A7D4-E7550AD0164D}" sibTransId="{4ACDF3E9-40F1-4021-A924-A9781C67575B}"/>
    <dgm:cxn modelId="{9CB172D5-A34D-4EA5-BC35-F7448E32D9B0}" type="presParOf" srcId="{A9AACDD7-0A4D-469A-90C3-3EA5A28E0838}" destId="{DEFCBA35-D76E-499E-A6B8-6D1815F727E2}" srcOrd="0" destOrd="0" presId="urn:microsoft.com/office/officeart/2005/8/layout/hList3"/>
    <dgm:cxn modelId="{BFB9F092-B4B7-472E-A18B-EFAE7E9B989C}" type="presParOf" srcId="{A9AACDD7-0A4D-469A-90C3-3EA5A28E0838}" destId="{87A1EC38-A0AD-49F8-BDE9-1F38184C0D45}" srcOrd="1" destOrd="0" presId="urn:microsoft.com/office/officeart/2005/8/layout/hList3"/>
    <dgm:cxn modelId="{6BFBCCE1-22EF-44EC-9EB4-F53AB2F0B505}" type="presParOf" srcId="{87A1EC38-A0AD-49F8-BDE9-1F38184C0D45}" destId="{0340E1D2-D739-4AEF-93EF-9119BE30CECA}" srcOrd="0" destOrd="0" presId="urn:microsoft.com/office/officeart/2005/8/layout/hList3"/>
    <dgm:cxn modelId="{5EFA173D-AAE2-4335-A029-C8BAECC47BC7}" type="presParOf" srcId="{87A1EC38-A0AD-49F8-BDE9-1F38184C0D45}" destId="{19598AF5-9BFF-4E4A-BA11-180013ADAB95}" srcOrd="1" destOrd="0" presId="urn:microsoft.com/office/officeart/2005/8/layout/hList3"/>
    <dgm:cxn modelId="{3AAA4DC0-5390-4E0A-AABC-0012DDE1AAA8}" type="presParOf" srcId="{87A1EC38-A0AD-49F8-BDE9-1F38184C0D45}" destId="{6F6C19C5-0D3B-4151-8337-3D0D68240ADB}" srcOrd="2" destOrd="0" presId="urn:microsoft.com/office/officeart/2005/8/layout/hList3"/>
    <dgm:cxn modelId="{46A43E71-25AD-416A-8A8B-B37ACD697226}" type="presParOf" srcId="{A9AACDD7-0A4D-469A-90C3-3EA5A28E0838}" destId="{7C7B21BF-0C91-42ED-9F80-F4DF20821EE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29DEDB-9F9A-4B15-8FD4-EDAB824834F3}"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GB"/>
        </a:p>
      </dgm:t>
    </dgm:pt>
    <dgm:pt modelId="{2D288B95-41B7-4914-B283-1476077E7A13}">
      <dgm:prSet phldrT="[Text]" custT="1"/>
      <dgm:spPr/>
      <dgm:t>
        <a:bodyPr/>
        <a:lstStyle/>
        <a:p>
          <a:r>
            <a:rPr lang="en-GB" sz="2000" b="1" dirty="0" smtClean="0">
              <a:latin typeface="Arial" panose="020B0604020202020204" pitchFamily="34" charset="0"/>
              <a:cs typeface="Arial" panose="020B0604020202020204" pitchFamily="34" charset="0"/>
            </a:rPr>
            <a:t>ASEAN Summit</a:t>
          </a:r>
          <a:endParaRPr lang="en-GB" sz="2000" b="1" dirty="0">
            <a:latin typeface="Arial" panose="020B0604020202020204" pitchFamily="34" charset="0"/>
            <a:cs typeface="Arial" panose="020B0604020202020204" pitchFamily="34" charset="0"/>
          </a:endParaRPr>
        </a:p>
      </dgm:t>
    </dgm:pt>
    <dgm:pt modelId="{3164EB57-AC71-4718-93BF-C15A7CB128D8}" type="parTrans" cxnId="{3BDF9C86-4F75-43AB-A89F-A04A5737E126}">
      <dgm:prSet/>
      <dgm:spPr/>
      <dgm:t>
        <a:bodyPr/>
        <a:lstStyle/>
        <a:p>
          <a:endParaRPr lang="en-GB">
            <a:latin typeface="Arial" panose="020B0604020202020204" pitchFamily="34" charset="0"/>
            <a:cs typeface="Arial" panose="020B0604020202020204" pitchFamily="34" charset="0"/>
          </a:endParaRPr>
        </a:p>
      </dgm:t>
    </dgm:pt>
    <dgm:pt modelId="{5415D42B-F21D-47DE-9A71-D9E89959FAED}" type="sibTrans" cxnId="{3BDF9C86-4F75-43AB-A89F-A04A5737E126}">
      <dgm:prSet/>
      <dgm:spPr/>
      <dgm:t>
        <a:bodyPr/>
        <a:lstStyle/>
        <a:p>
          <a:endParaRPr lang="en-GB">
            <a:latin typeface="Arial" panose="020B0604020202020204" pitchFamily="34" charset="0"/>
            <a:cs typeface="Arial" panose="020B0604020202020204" pitchFamily="34" charset="0"/>
          </a:endParaRPr>
        </a:p>
      </dgm:t>
    </dgm:pt>
    <dgm:pt modelId="{2A518458-B321-4671-94CC-5EDCE7C65D8C}" type="asst">
      <dgm:prSet phldrT="[Text]" custT="1"/>
      <dgm:spPr/>
      <dgm:t>
        <a:bodyPr/>
        <a:lstStyle/>
        <a:p>
          <a:r>
            <a:rPr lang="en-GB" sz="1600" b="1" dirty="0" smtClean="0">
              <a:latin typeface="Arial" panose="020B0604020202020204" pitchFamily="34" charset="0"/>
              <a:cs typeface="Arial" panose="020B0604020202020204" pitchFamily="34" charset="0"/>
            </a:rPr>
            <a:t>ACC</a:t>
          </a:r>
          <a:endParaRPr lang="en-GB" sz="1600" b="1" dirty="0">
            <a:latin typeface="Arial" panose="020B0604020202020204" pitchFamily="34" charset="0"/>
            <a:cs typeface="Arial" panose="020B0604020202020204" pitchFamily="34" charset="0"/>
          </a:endParaRPr>
        </a:p>
      </dgm:t>
    </dgm:pt>
    <dgm:pt modelId="{8A40C7E7-D493-4DF8-A98A-AD8E0853C288}" type="parTrans" cxnId="{AF27BF43-BD5B-4547-9D1B-1ABA3D5165F6}">
      <dgm:prSet/>
      <dgm:spPr>
        <a:ln>
          <a:prstDash val="sysDot"/>
        </a:ln>
      </dgm:spPr>
      <dgm:t>
        <a:bodyPr/>
        <a:lstStyle/>
        <a:p>
          <a:endParaRPr lang="en-GB">
            <a:latin typeface="Arial" panose="020B0604020202020204" pitchFamily="34" charset="0"/>
            <a:cs typeface="Arial" panose="020B0604020202020204" pitchFamily="34" charset="0"/>
          </a:endParaRPr>
        </a:p>
      </dgm:t>
    </dgm:pt>
    <dgm:pt modelId="{A77C9159-20CE-42B1-902F-C322AD2C5639}" type="sibTrans" cxnId="{AF27BF43-BD5B-4547-9D1B-1ABA3D5165F6}">
      <dgm:prSet/>
      <dgm:spPr/>
      <dgm:t>
        <a:bodyPr/>
        <a:lstStyle/>
        <a:p>
          <a:endParaRPr lang="en-GB">
            <a:latin typeface="Arial" panose="020B0604020202020204" pitchFamily="34" charset="0"/>
            <a:cs typeface="Arial" panose="020B0604020202020204" pitchFamily="34" charset="0"/>
          </a:endParaRPr>
        </a:p>
      </dgm:t>
    </dgm:pt>
    <dgm:pt modelId="{661C7213-7F6E-4F54-AD93-50D542C49831}">
      <dgm:prSet phldrT="[Text]" custT="1"/>
      <dgm:spPr/>
      <dgm:t>
        <a:bodyPr/>
        <a:lstStyle/>
        <a:p>
          <a:r>
            <a:rPr lang="en-GB" sz="1800" b="1" dirty="0" smtClean="0">
              <a:latin typeface="Arial" panose="020B0604020202020204" pitchFamily="34" charset="0"/>
              <a:cs typeface="Arial" panose="020B0604020202020204" pitchFamily="34" charset="0"/>
            </a:rPr>
            <a:t>APSC Council</a:t>
          </a:r>
          <a:endParaRPr lang="en-GB" sz="1800" b="1" dirty="0">
            <a:latin typeface="Arial" panose="020B0604020202020204" pitchFamily="34" charset="0"/>
            <a:cs typeface="Arial" panose="020B0604020202020204" pitchFamily="34" charset="0"/>
          </a:endParaRPr>
        </a:p>
      </dgm:t>
    </dgm:pt>
    <dgm:pt modelId="{8EA07D15-5359-48AF-AC91-95D06D771529}" type="parTrans" cxnId="{2F6259C7-62F9-4E4C-8392-D84B8502965E}">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F9909D43-7110-4BB5-9D66-E130F8D09AF1}" type="sibTrans" cxnId="{2F6259C7-62F9-4E4C-8392-D84B8502965E}">
      <dgm:prSet/>
      <dgm:spPr/>
      <dgm:t>
        <a:bodyPr/>
        <a:lstStyle/>
        <a:p>
          <a:endParaRPr lang="en-GB">
            <a:latin typeface="Arial" panose="020B0604020202020204" pitchFamily="34" charset="0"/>
            <a:cs typeface="Arial" panose="020B0604020202020204" pitchFamily="34" charset="0"/>
          </a:endParaRPr>
        </a:p>
      </dgm:t>
    </dgm:pt>
    <dgm:pt modelId="{7BC95F22-5A36-4C19-A627-65D4FD307504}">
      <dgm:prSet phldrT="[Text]" custT="1"/>
      <dgm:spPr/>
      <dgm:t>
        <a:bodyPr/>
        <a:lstStyle/>
        <a:p>
          <a:r>
            <a:rPr lang="en-GB" sz="1400" dirty="0" smtClean="0">
              <a:latin typeface="Arial" panose="020B0604020202020204" pitchFamily="34" charset="0"/>
              <a:cs typeface="Arial" panose="020B0604020202020204" pitchFamily="34" charset="0"/>
            </a:rPr>
            <a:t>ARF</a:t>
          </a:r>
          <a:endParaRPr lang="en-GB" sz="1400" dirty="0">
            <a:latin typeface="Arial" panose="020B0604020202020204" pitchFamily="34" charset="0"/>
            <a:cs typeface="Arial" panose="020B0604020202020204" pitchFamily="34" charset="0"/>
          </a:endParaRPr>
        </a:p>
      </dgm:t>
    </dgm:pt>
    <dgm:pt modelId="{A7182B11-4A03-42D2-B0CE-2FEC10E79A16}" type="parTrans" cxnId="{FA62B742-0F3A-4382-81B5-C26F44FF9690}">
      <dgm:prSet/>
      <dgm:spPr>
        <a:ln>
          <a:prstDash val="sysDot"/>
        </a:ln>
      </dgm:spPr>
      <dgm:t>
        <a:bodyPr/>
        <a:lstStyle/>
        <a:p>
          <a:endParaRPr lang="en-GB">
            <a:latin typeface="Arial" panose="020B0604020202020204" pitchFamily="34" charset="0"/>
            <a:cs typeface="Arial" panose="020B0604020202020204" pitchFamily="34" charset="0"/>
          </a:endParaRPr>
        </a:p>
      </dgm:t>
    </dgm:pt>
    <dgm:pt modelId="{4AF48DCF-9C18-493D-8A40-AE295584E4BD}" type="sibTrans" cxnId="{FA62B742-0F3A-4382-81B5-C26F44FF9690}">
      <dgm:prSet/>
      <dgm:spPr/>
      <dgm:t>
        <a:bodyPr/>
        <a:lstStyle/>
        <a:p>
          <a:endParaRPr lang="en-GB">
            <a:latin typeface="Arial" panose="020B0604020202020204" pitchFamily="34" charset="0"/>
            <a:cs typeface="Arial" panose="020B0604020202020204" pitchFamily="34" charset="0"/>
          </a:endParaRPr>
        </a:p>
      </dgm:t>
    </dgm:pt>
    <dgm:pt modelId="{5A26AC27-4250-476E-8418-7056807C250B}">
      <dgm:prSet phldrT="[Text]" custT="1"/>
      <dgm:spPr/>
      <dgm:t>
        <a:bodyPr/>
        <a:lstStyle/>
        <a:p>
          <a:r>
            <a:rPr lang="en-GB" sz="1400" dirty="0" smtClean="0">
              <a:latin typeface="Arial" panose="020B0604020202020204" pitchFamily="34" charset="0"/>
              <a:cs typeface="Arial" panose="020B0604020202020204" pitchFamily="34" charset="0"/>
            </a:rPr>
            <a:t>SEANWFZ Commission</a:t>
          </a:r>
          <a:endParaRPr lang="en-GB" sz="1400" dirty="0">
            <a:latin typeface="Arial" panose="020B0604020202020204" pitchFamily="34" charset="0"/>
            <a:cs typeface="Arial" panose="020B0604020202020204" pitchFamily="34" charset="0"/>
          </a:endParaRPr>
        </a:p>
      </dgm:t>
    </dgm:pt>
    <dgm:pt modelId="{DEC648E5-137B-4C70-A11A-09F3AE595EFA}" type="parTrans" cxnId="{21A91C8C-9651-45B5-97A2-4D60C2E22D2F}">
      <dgm:prSet/>
      <dgm:spPr>
        <a:ln>
          <a:prstDash val="sysDot"/>
        </a:ln>
      </dgm:spPr>
      <dgm:t>
        <a:bodyPr/>
        <a:lstStyle/>
        <a:p>
          <a:endParaRPr lang="en-GB">
            <a:latin typeface="Arial" panose="020B0604020202020204" pitchFamily="34" charset="0"/>
            <a:cs typeface="Arial" panose="020B0604020202020204" pitchFamily="34" charset="0"/>
          </a:endParaRPr>
        </a:p>
      </dgm:t>
    </dgm:pt>
    <dgm:pt modelId="{EC5C6216-5E0E-48CD-A53A-508CE060A96D}" type="sibTrans" cxnId="{21A91C8C-9651-45B5-97A2-4D60C2E22D2F}">
      <dgm:prSet/>
      <dgm:spPr/>
      <dgm:t>
        <a:bodyPr/>
        <a:lstStyle/>
        <a:p>
          <a:endParaRPr lang="en-GB">
            <a:latin typeface="Arial" panose="020B0604020202020204" pitchFamily="34" charset="0"/>
            <a:cs typeface="Arial" panose="020B0604020202020204" pitchFamily="34" charset="0"/>
          </a:endParaRPr>
        </a:p>
      </dgm:t>
    </dgm:pt>
    <dgm:pt modelId="{49AE49A2-9061-452D-9BA0-85DA81185890}">
      <dgm:prSet phldrT="[Text]" custT="1"/>
      <dgm:spPr/>
      <dgm:t>
        <a:bodyPr/>
        <a:lstStyle/>
        <a:p>
          <a:r>
            <a:rPr lang="en-GB" sz="1400" dirty="0" smtClean="0">
              <a:latin typeface="Arial" panose="020B0604020202020204" pitchFamily="34" charset="0"/>
              <a:cs typeface="Arial" panose="020B0604020202020204" pitchFamily="34" charset="0"/>
            </a:rPr>
            <a:t>ADMM</a:t>
          </a:r>
          <a:endParaRPr lang="en-GB" sz="1400" dirty="0">
            <a:latin typeface="Arial" panose="020B0604020202020204" pitchFamily="34" charset="0"/>
            <a:cs typeface="Arial" panose="020B0604020202020204" pitchFamily="34" charset="0"/>
          </a:endParaRPr>
        </a:p>
      </dgm:t>
    </dgm:pt>
    <dgm:pt modelId="{A6898B8B-EE53-4264-B14E-89037600941C}" type="parTrans" cxnId="{2252442A-C32F-480C-8DF7-CF29CA72E889}">
      <dgm:prSet/>
      <dgm:spPr>
        <a:ln>
          <a:prstDash val="sysDot"/>
        </a:ln>
      </dgm:spPr>
      <dgm:t>
        <a:bodyPr/>
        <a:lstStyle/>
        <a:p>
          <a:endParaRPr lang="en-GB">
            <a:latin typeface="Arial" panose="020B0604020202020204" pitchFamily="34" charset="0"/>
            <a:cs typeface="Arial" panose="020B0604020202020204" pitchFamily="34" charset="0"/>
          </a:endParaRPr>
        </a:p>
      </dgm:t>
    </dgm:pt>
    <dgm:pt modelId="{DD2CA796-E112-4CF0-94E3-FDA917D9F800}" type="sibTrans" cxnId="{2252442A-C32F-480C-8DF7-CF29CA72E889}">
      <dgm:prSet/>
      <dgm:spPr/>
      <dgm:t>
        <a:bodyPr/>
        <a:lstStyle/>
        <a:p>
          <a:endParaRPr lang="en-GB">
            <a:latin typeface="Arial" panose="020B0604020202020204" pitchFamily="34" charset="0"/>
            <a:cs typeface="Arial" panose="020B0604020202020204" pitchFamily="34" charset="0"/>
          </a:endParaRPr>
        </a:p>
      </dgm:t>
    </dgm:pt>
    <dgm:pt modelId="{31C1DFD2-690A-4931-999E-73D5F2639667}">
      <dgm:prSet phldrT="[Text]" custT="1"/>
      <dgm:spPr/>
      <dgm:t>
        <a:bodyPr/>
        <a:lstStyle/>
        <a:p>
          <a:r>
            <a:rPr lang="en-GB" sz="1400" smtClean="0">
              <a:latin typeface="Arial" panose="020B0604020202020204" pitchFamily="34" charset="0"/>
              <a:cs typeface="Arial" panose="020B0604020202020204" pitchFamily="34" charset="0"/>
            </a:rPr>
            <a:t>ADSOM</a:t>
          </a:r>
          <a:endParaRPr lang="en-GB" sz="1400" dirty="0">
            <a:latin typeface="Arial" panose="020B0604020202020204" pitchFamily="34" charset="0"/>
            <a:cs typeface="Arial" panose="020B0604020202020204" pitchFamily="34" charset="0"/>
          </a:endParaRPr>
        </a:p>
      </dgm:t>
    </dgm:pt>
    <dgm:pt modelId="{32A24BBA-B306-44C0-9B9C-EEDB18FC042A}" type="parTrans" cxnId="{605C72E7-33AE-49C0-BCEB-096478E199F2}">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20B9BE15-D1DC-4890-BB52-422351487B06}" type="sibTrans" cxnId="{605C72E7-33AE-49C0-BCEB-096478E199F2}">
      <dgm:prSet/>
      <dgm:spPr/>
      <dgm:t>
        <a:bodyPr/>
        <a:lstStyle/>
        <a:p>
          <a:endParaRPr lang="en-GB">
            <a:latin typeface="Arial" panose="020B0604020202020204" pitchFamily="34" charset="0"/>
            <a:cs typeface="Arial" panose="020B0604020202020204" pitchFamily="34" charset="0"/>
          </a:endParaRPr>
        </a:p>
      </dgm:t>
    </dgm:pt>
    <dgm:pt modelId="{002F250C-ACE7-44DE-9014-AB0DFECD6A6B}">
      <dgm:prSet phldrT="[Text]" custT="1"/>
      <dgm:spPr/>
      <dgm:t>
        <a:bodyPr/>
        <a:lstStyle/>
        <a:p>
          <a:r>
            <a:rPr lang="en-GB" sz="1400" smtClean="0">
              <a:latin typeface="Arial" panose="020B0604020202020204" pitchFamily="34" charset="0"/>
              <a:cs typeface="Arial" panose="020B0604020202020204" pitchFamily="34" charset="0"/>
            </a:rPr>
            <a:t>ARF SOM</a:t>
          </a:r>
          <a:endParaRPr lang="en-GB" sz="1400" dirty="0">
            <a:latin typeface="Arial" panose="020B0604020202020204" pitchFamily="34" charset="0"/>
            <a:cs typeface="Arial" panose="020B0604020202020204" pitchFamily="34" charset="0"/>
          </a:endParaRPr>
        </a:p>
      </dgm:t>
    </dgm:pt>
    <dgm:pt modelId="{19AF0D64-7AEA-4793-A9D0-C9AB68086DD3}" type="parTrans" cxnId="{640E9ECA-0F20-402C-8D8D-9E4486CF4BF8}">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AE4501EE-D289-4AC0-887B-F30FC0C202FF}" type="sibTrans" cxnId="{640E9ECA-0F20-402C-8D8D-9E4486CF4BF8}">
      <dgm:prSet/>
      <dgm:spPr/>
      <dgm:t>
        <a:bodyPr/>
        <a:lstStyle/>
        <a:p>
          <a:endParaRPr lang="en-GB">
            <a:latin typeface="Arial" panose="020B0604020202020204" pitchFamily="34" charset="0"/>
            <a:cs typeface="Arial" panose="020B0604020202020204" pitchFamily="34" charset="0"/>
          </a:endParaRPr>
        </a:p>
      </dgm:t>
    </dgm:pt>
    <dgm:pt modelId="{67A4C67C-EC61-4F2F-B8ED-6AB8333999D0}">
      <dgm:prSet phldrT="[Text]"/>
      <dgm:spPr/>
      <dgm:t>
        <a:bodyPr/>
        <a:lstStyle/>
        <a:p>
          <a:r>
            <a:rPr lang="en-GB" smtClean="0">
              <a:latin typeface="Arial" panose="020B0604020202020204" pitchFamily="34" charset="0"/>
              <a:cs typeface="Arial" panose="020B0604020202020204" pitchFamily="34" charset="0"/>
            </a:rPr>
            <a:t>Executive Committee of the SEANWFZ Commission</a:t>
          </a:r>
          <a:endParaRPr lang="en-GB" dirty="0">
            <a:latin typeface="Arial" panose="020B0604020202020204" pitchFamily="34" charset="0"/>
            <a:cs typeface="Arial" panose="020B0604020202020204" pitchFamily="34" charset="0"/>
          </a:endParaRPr>
        </a:p>
      </dgm:t>
    </dgm:pt>
    <dgm:pt modelId="{1427F4A2-CA89-41C6-B7AF-2AF55F3CFF46}" type="parTrans" cxnId="{F76E66C5-0E8E-4918-95BF-35CB8653645C}">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DD882F32-9A0C-45B9-BB1F-1F2F6FFE115C}" type="sibTrans" cxnId="{F76E66C5-0E8E-4918-95BF-35CB8653645C}">
      <dgm:prSet/>
      <dgm:spPr/>
      <dgm:t>
        <a:bodyPr/>
        <a:lstStyle/>
        <a:p>
          <a:endParaRPr lang="en-GB">
            <a:latin typeface="Arial" panose="020B0604020202020204" pitchFamily="34" charset="0"/>
            <a:cs typeface="Arial" panose="020B0604020202020204" pitchFamily="34" charset="0"/>
          </a:endParaRPr>
        </a:p>
      </dgm:t>
    </dgm:pt>
    <dgm:pt modelId="{B9E4DB7B-B6A4-4F3C-AF0A-6C2F0844B452}">
      <dgm:prSet phldrT="[Text]" custT="1"/>
      <dgm:spPr/>
      <dgm:t>
        <a:bodyPr/>
        <a:lstStyle/>
        <a:p>
          <a:r>
            <a:rPr lang="en-GB" sz="1400" dirty="0" smtClean="0">
              <a:latin typeface="Arial" panose="020B0604020202020204" pitchFamily="34" charset="0"/>
              <a:cs typeface="Arial" panose="020B0604020202020204" pitchFamily="34" charset="0"/>
            </a:rPr>
            <a:t>AMM</a:t>
          </a:r>
          <a:endParaRPr lang="en-GB" sz="1400" dirty="0">
            <a:latin typeface="Arial" panose="020B0604020202020204" pitchFamily="34" charset="0"/>
            <a:cs typeface="Arial" panose="020B0604020202020204" pitchFamily="34" charset="0"/>
          </a:endParaRPr>
        </a:p>
      </dgm:t>
    </dgm:pt>
    <dgm:pt modelId="{FB28F23F-26CA-4CFF-965D-B0D4EAB49C3B}" type="parTrans" cxnId="{93B4BE77-873B-48C6-850F-EDFBB1CE17B7}">
      <dgm:prSet/>
      <dgm:spPr>
        <a:ln>
          <a:prstDash val="sysDot"/>
        </a:ln>
      </dgm:spPr>
      <dgm:t>
        <a:bodyPr/>
        <a:lstStyle/>
        <a:p>
          <a:endParaRPr lang="en-GB">
            <a:latin typeface="Arial" panose="020B0604020202020204" pitchFamily="34" charset="0"/>
            <a:cs typeface="Arial" panose="020B0604020202020204" pitchFamily="34" charset="0"/>
          </a:endParaRPr>
        </a:p>
      </dgm:t>
    </dgm:pt>
    <dgm:pt modelId="{800C741A-F809-43F2-B7AD-D739CCE29C19}" type="sibTrans" cxnId="{93B4BE77-873B-48C6-850F-EDFBB1CE17B7}">
      <dgm:prSet/>
      <dgm:spPr/>
      <dgm:t>
        <a:bodyPr/>
        <a:lstStyle/>
        <a:p>
          <a:endParaRPr lang="en-GB">
            <a:latin typeface="Arial" panose="020B0604020202020204" pitchFamily="34" charset="0"/>
            <a:cs typeface="Arial" panose="020B0604020202020204" pitchFamily="34" charset="0"/>
          </a:endParaRPr>
        </a:p>
      </dgm:t>
    </dgm:pt>
    <dgm:pt modelId="{A7B30908-A837-4CA5-AAF6-A2596DB1D055}">
      <dgm:prSet phldrT="[Text]" custT="1"/>
      <dgm:spPr/>
      <dgm:t>
        <a:bodyPr/>
        <a:lstStyle/>
        <a:p>
          <a:r>
            <a:rPr lang="en-GB" sz="1400" smtClean="0">
              <a:latin typeface="Arial" panose="020B0604020202020204" pitchFamily="34" charset="0"/>
              <a:cs typeface="Arial" panose="020B0604020202020204" pitchFamily="34" charset="0"/>
            </a:rPr>
            <a:t>SOM</a:t>
          </a:r>
          <a:endParaRPr lang="en-GB" sz="1400" dirty="0">
            <a:latin typeface="Arial" panose="020B0604020202020204" pitchFamily="34" charset="0"/>
            <a:cs typeface="Arial" panose="020B0604020202020204" pitchFamily="34" charset="0"/>
          </a:endParaRPr>
        </a:p>
      </dgm:t>
    </dgm:pt>
    <dgm:pt modelId="{4FC194E7-0F2D-424D-96A9-95A5349DA686}" type="parTrans" cxnId="{02C7E64F-DFD3-4DC8-B3BB-84028423FB2E}">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79DEDAEE-0223-4AFD-AD22-8ADA2A651FB4}" type="sibTrans" cxnId="{02C7E64F-DFD3-4DC8-B3BB-84028423FB2E}">
      <dgm:prSet/>
      <dgm:spPr/>
      <dgm:t>
        <a:bodyPr/>
        <a:lstStyle/>
        <a:p>
          <a:endParaRPr lang="en-GB">
            <a:latin typeface="Arial" panose="020B0604020202020204" pitchFamily="34" charset="0"/>
            <a:cs typeface="Arial" panose="020B0604020202020204" pitchFamily="34" charset="0"/>
          </a:endParaRPr>
        </a:p>
      </dgm:t>
    </dgm:pt>
    <dgm:pt modelId="{53D6C3E8-3779-4463-A4BF-33E3F603F91A}">
      <dgm:prSet phldrT="[Text]" custT="1"/>
      <dgm:spPr/>
      <dgm:t>
        <a:bodyPr/>
        <a:lstStyle/>
        <a:p>
          <a:r>
            <a:rPr lang="en-GB" sz="1400" smtClean="0">
              <a:latin typeface="Arial" panose="020B0604020202020204" pitchFamily="34" charset="0"/>
              <a:cs typeface="Arial" panose="020B0604020202020204" pitchFamily="34" charset="0"/>
            </a:rPr>
            <a:t>AICHR</a:t>
          </a:r>
          <a:endParaRPr lang="en-GB" sz="1400" dirty="0">
            <a:latin typeface="Arial" panose="020B0604020202020204" pitchFamily="34" charset="0"/>
            <a:cs typeface="Arial" panose="020B0604020202020204" pitchFamily="34" charset="0"/>
          </a:endParaRPr>
        </a:p>
      </dgm:t>
    </dgm:pt>
    <dgm:pt modelId="{9CA8C6F3-832E-4156-8DD6-BB43FAB67CCB}" type="parTrans" cxnId="{D7C50025-3919-4FBB-A814-55DD438276C2}">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041A99A5-67CB-4BE6-8DFB-12F1B6D5DD9D}" type="sibTrans" cxnId="{D7C50025-3919-4FBB-A814-55DD438276C2}">
      <dgm:prSet/>
      <dgm:spPr/>
      <dgm:t>
        <a:bodyPr/>
        <a:lstStyle/>
        <a:p>
          <a:endParaRPr lang="en-GB">
            <a:latin typeface="Arial" panose="020B0604020202020204" pitchFamily="34" charset="0"/>
            <a:cs typeface="Arial" panose="020B0604020202020204" pitchFamily="34" charset="0"/>
          </a:endParaRPr>
        </a:p>
      </dgm:t>
    </dgm:pt>
    <dgm:pt modelId="{BCFA9210-4C89-4B68-9175-0792492CF9AC}">
      <dgm:prSet phldrT="[Text]" custT="1"/>
      <dgm:spPr/>
      <dgm:t>
        <a:bodyPr/>
        <a:lstStyle/>
        <a:p>
          <a:r>
            <a:rPr lang="en-GB" sz="1400" dirty="0" smtClean="0">
              <a:latin typeface="Arial" panose="020B0604020202020204" pitchFamily="34" charset="0"/>
              <a:cs typeface="Arial" panose="020B0604020202020204" pitchFamily="34" charset="0"/>
            </a:rPr>
            <a:t>AMMTC</a:t>
          </a:r>
          <a:endParaRPr lang="en-GB" sz="1400" dirty="0">
            <a:latin typeface="Arial" panose="020B0604020202020204" pitchFamily="34" charset="0"/>
            <a:cs typeface="Arial" panose="020B0604020202020204" pitchFamily="34" charset="0"/>
          </a:endParaRPr>
        </a:p>
      </dgm:t>
    </dgm:pt>
    <dgm:pt modelId="{92763E3F-E9BC-45E5-AAE4-FF18AE1E8CDB}" type="parTrans" cxnId="{44A32837-8A86-4EBC-B2C8-2B12F929724F}">
      <dgm:prSet/>
      <dgm:spPr>
        <a:ln>
          <a:prstDash val="sysDot"/>
        </a:ln>
      </dgm:spPr>
      <dgm:t>
        <a:bodyPr/>
        <a:lstStyle/>
        <a:p>
          <a:endParaRPr lang="en-GB">
            <a:latin typeface="Arial" panose="020B0604020202020204" pitchFamily="34" charset="0"/>
            <a:cs typeface="Arial" panose="020B0604020202020204" pitchFamily="34" charset="0"/>
          </a:endParaRPr>
        </a:p>
      </dgm:t>
    </dgm:pt>
    <dgm:pt modelId="{32EA8838-4E77-40CE-BAA0-C833826ED31D}" type="sibTrans" cxnId="{44A32837-8A86-4EBC-B2C8-2B12F929724F}">
      <dgm:prSet/>
      <dgm:spPr/>
      <dgm:t>
        <a:bodyPr/>
        <a:lstStyle/>
        <a:p>
          <a:endParaRPr lang="en-GB">
            <a:latin typeface="Arial" panose="020B0604020202020204" pitchFamily="34" charset="0"/>
            <a:cs typeface="Arial" panose="020B0604020202020204" pitchFamily="34" charset="0"/>
          </a:endParaRPr>
        </a:p>
      </dgm:t>
    </dgm:pt>
    <dgm:pt modelId="{E8F1BFC6-094C-4988-81E0-21C2535BFD9C}">
      <dgm:prSet phldrT="[Text]" custT="1"/>
      <dgm:spPr/>
      <dgm:t>
        <a:bodyPr/>
        <a:lstStyle/>
        <a:p>
          <a:r>
            <a:rPr lang="en-GB" sz="1400" smtClean="0">
              <a:latin typeface="Arial" panose="020B0604020202020204" pitchFamily="34" charset="0"/>
              <a:cs typeface="Arial" panose="020B0604020202020204" pitchFamily="34" charset="0"/>
            </a:rPr>
            <a:t>SOMTC</a:t>
          </a:r>
          <a:endParaRPr lang="en-GB" sz="1400" dirty="0">
            <a:latin typeface="Arial" panose="020B0604020202020204" pitchFamily="34" charset="0"/>
            <a:cs typeface="Arial" panose="020B0604020202020204" pitchFamily="34" charset="0"/>
          </a:endParaRPr>
        </a:p>
      </dgm:t>
    </dgm:pt>
    <dgm:pt modelId="{448CEDBA-1CFD-4129-A72F-C8BD975D3867}" type="parTrans" cxnId="{DAEF0815-74AB-4DA8-AF64-10351C7B07E6}">
      <dgm:prSet/>
      <dgm:spPr/>
      <dgm:t>
        <a:bodyPr/>
        <a:lstStyle/>
        <a:p>
          <a:endParaRPr lang="en-GB">
            <a:latin typeface="Arial" panose="020B0604020202020204" pitchFamily="34" charset="0"/>
            <a:cs typeface="Arial" panose="020B0604020202020204" pitchFamily="34" charset="0"/>
          </a:endParaRPr>
        </a:p>
      </dgm:t>
    </dgm:pt>
    <dgm:pt modelId="{42213F1F-DE6C-4126-BB27-52B54700D6DA}" type="sibTrans" cxnId="{DAEF0815-74AB-4DA8-AF64-10351C7B07E6}">
      <dgm:prSet/>
      <dgm:spPr/>
      <dgm:t>
        <a:bodyPr/>
        <a:lstStyle/>
        <a:p>
          <a:endParaRPr lang="en-GB">
            <a:latin typeface="Arial" panose="020B0604020202020204" pitchFamily="34" charset="0"/>
            <a:cs typeface="Arial" panose="020B0604020202020204" pitchFamily="34" charset="0"/>
          </a:endParaRPr>
        </a:p>
      </dgm:t>
    </dgm:pt>
    <dgm:pt modelId="{5B1EE737-9820-4B95-8CE3-9075B94D5AE0}">
      <dgm:prSet phldrT="[Text]" custT="1"/>
      <dgm:spPr/>
      <dgm:t>
        <a:bodyPr/>
        <a:lstStyle/>
        <a:p>
          <a:r>
            <a:rPr lang="en-GB" sz="1400" smtClean="0">
              <a:latin typeface="Arial" panose="020B0604020202020204" pitchFamily="34" charset="0"/>
              <a:cs typeface="Arial" panose="020B0604020202020204" pitchFamily="34" charset="0"/>
            </a:rPr>
            <a:t>DGICM</a:t>
          </a:r>
          <a:endParaRPr lang="en-GB" sz="1400" dirty="0">
            <a:latin typeface="Arial" panose="020B0604020202020204" pitchFamily="34" charset="0"/>
            <a:cs typeface="Arial" panose="020B0604020202020204" pitchFamily="34" charset="0"/>
          </a:endParaRPr>
        </a:p>
      </dgm:t>
    </dgm:pt>
    <dgm:pt modelId="{E2F0AEA0-F1DC-4FF3-804C-34558FB8A7C7}" type="parTrans" cxnId="{67EB13F4-CA84-4401-9475-43F38EFA340C}">
      <dgm:prSet/>
      <dgm:spPr/>
      <dgm:t>
        <a:bodyPr/>
        <a:lstStyle/>
        <a:p>
          <a:endParaRPr lang="en-GB">
            <a:latin typeface="Arial" panose="020B0604020202020204" pitchFamily="34" charset="0"/>
            <a:cs typeface="Arial" panose="020B0604020202020204" pitchFamily="34" charset="0"/>
          </a:endParaRPr>
        </a:p>
      </dgm:t>
    </dgm:pt>
    <dgm:pt modelId="{D3A68662-7AC5-47FD-90BD-68A6CE3876FB}" type="sibTrans" cxnId="{67EB13F4-CA84-4401-9475-43F38EFA340C}">
      <dgm:prSet/>
      <dgm:spPr/>
      <dgm:t>
        <a:bodyPr/>
        <a:lstStyle/>
        <a:p>
          <a:endParaRPr lang="en-GB">
            <a:latin typeface="Arial" panose="020B0604020202020204" pitchFamily="34" charset="0"/>
            <a:cs typeface="Arial" panose="020B0604020202020204" pitchFamily="34" charset="0"/>
          </a:endParaRPr>
        </a:p>
      </dgm:t>
    </dgm:pt>
    <dgm:pt modelId="{027FDF3F-BF18-4156-9B5A-C065DB7EE2D4}">
      <dgm:prSet phldrT="[Text]" custT="1"/>
      <dgm:spPr/>
      <dgm:t>
        <a:bodyPr/>
        <a:lstStyle/>
        <a:p>
          <a:r>
            <a:rPr lang="en-GB" sz="1400" smtClean="0">
              <a:latin typeface="Arial" panose="020B0604020202020204" pitchFamily="34" charset="0"/>
              <a:cs typeface="Arial" panose="020B0604020202020204" pitchFamily="34" charset="0"/>
            </a:rPr>
            <a:t>ASOD</a:t>
          </a:r>
          <a:endParaRPr lang="en-GB" sz="1400" dirty="0">
            <a:latin typeface="Arial" panose="020B0604020202020204" pitchFamily="34" charset="0"/>
            <a:cs typeface="Arial" panose="020B0604020202020204" pitchFamily="34" charset="0"/>
          </a:endParaRPr>
        </a:p>
      </dgm:t>
    </dgm:pt>
    <dgm:pt modelId="{D512A49A-6FBF-493C-815E-C7D4823FD843}" type="parTrans" cxnId="{5F8B5488-761D-435E-9992-F7EEEC472FA8}">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0CDBC1A1-26DE-4C13-A1B3-A61E40C7FD24}" type="sibTrans" cxnId="{5F8B5488-761D-435E-9992-F7EEEC472FA8}">
      <dgm:prSet/>
      <dgm:spPr/>
      <dgm:t>
        <a:bodyPr/>
        <a:lstStyle/>
        <a:p>
          <a:endParaRPr lang="en-GB">
            <a:latin typeface="Arial" panose="020B0604020202020204" pitchFamily="34" charset="0"/>
            <a:cs typeface="Arial" panose="020B0604020202020204" pitchFamily="34" charset="0"/>
          </a:endParaRPr>
        </a:p>
      </dgm:t>
    </dgm:pt>
    <dgm:pt modelId="{6AFFC460-E72F-4AFB-B7E8-B703532C91FD}">
      <dgm:prSet phldrT="[Text]" custT="1"/>
      <dgm:spPr/>
      <dgm:t>
        <a:bodyPr/>
        <a:lstStyle/>
        <a:p>
          <a:r>
            <a:rPr lang="en-GB" sz="1400" dirty="0" smtClean="0">
              <a:latin typeface="Arial" panose="020B0604020202020204" pitchFamily="34" charset="0"/>
              <a:cs typeface="Arial" panose="020B0604020202020204" pitchFamily="34" charset="0"/>
            </a:rPr>
            <a:t>ALAWMM</a:t>
          </a:r>
          <a:endParaRPr lang="en-GB" sz="1400" dirty="0">
            <a:latin typeface="Arial" panose="020B0604020202020204" pitchFamily="34" charset="0"/>
            <a:cs typeface="Arial" panose="020B0604020202020204" pitchFamily="34" charset="0"/>
          </a:endParaRPr>
        </a:p>
      </dgm:t>
    </dgm:pt>
    <dgm:pt modelId="{E10B8B64-15F6-4B91-96D3-85BDBA62BE75}" type="parTrans" cxnId="{DD4A3EC9-ED02-4DDE-9E8E-2662368EF24A}">
      <dgm:prSet/>
      <dgm:spPr>
        <a:ln>
          <a:prstDash val="sysDot"/>
        </a:ln>
      </dgm:spPr>
      <dgm:t>
        <a:bodyPr/>
        <a:lstStyle/>
        <a:p>
          <a:endParaRPr lang="en-GB">
            <a:latin typeface="Arial" panose="020B0604020202020204" pitchFamily="34" charset="0"/>
            <a:cs typeface="Arial" panose="020B0604020202020204" pitchFamily="34" charset="0"/>
          </a:endParaRPr>
        </a:p>
      </dgm:t>
    </dgm:pt>
    <dgm:pt modelId="{51867102-2FBA-4A05-9407-ECEA4B5EBF16}" type="sibTrans" cxnId="{DD4A3EC9-ED02-4DDE-9E8E-2662368EF24A}">
      <dgm:prSet/>
      <dgm:spPr/>
      <dgm:t>
        <a:bodyPr/>
        <a:lstStyle/>
        <a:p>
          <a:endParaRPr lang="en-GB">
            <a:latin typeface="Arial" panose="020B0604020202020204" pitchFamily="34" charset="0"/>
            <a:cs typeface="Arial" panose="020B0604020202020204" pitchFamily="34" charset="0"/>
          </a:endParaRPr>
        </a:p>
      </dgm:t>
    </dgm:pt>
    <dgm:pt modelId="{02043592-1832-45CA-9A83-8A61478EA22C}">
      <dgm:prSet phldrT="[Text]" custT="1"/>
      <dgm:spPr/>
      <dgm:t>
        <a:bodyPr/>
        <a:lstStyle/>
        <a:p>
          <a:r>
            <a:rPr lang="en-GB" sz="1400" smtClean="0">
              <a:latin typeface="Arial" panose="020B0604020202020204" pitchFamily="34" charset="0"/>
              <a:cs typeface="Arial" panose="020B0604020202020204" pitchFamily="34" charset="0"/>
            </a:rPr>
            <a:t>ASLOM</a:t>
          </a:r>
          <a:endParaRPr lang="en-GB" sz="1400" dirty="0">
            <a:latin typeface="Arial" panose="020B0604020202020204" pitchFamily="34" charset="0"/>
            <a:cs typeface="Arial" panose="020B0604020202020204" pitchFamily="34" charset="0"/>
          </a:endParaRPr>
        </a:p>
      </dgm:t>
    </dgm:pt>
    <dgm:pt modelId="{900FD1F9-98EE-478E-BCD3-C5F6E272E0A5}" type="parTrans" cxnId="{F5326969-DD9F-4B6E-9EA0-EFC604A49155}">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734166C4-1609-4995-9269-D8058BFCC517}" type="sibTrans" cxnId="{F5326969-DD9F-4B6E-9EA0-EFC604A49155}">
      <dgm:prSet/>
      <dgm:spPr/>
      <dgm:t>
        <a:bodyPr/>
        <a:lstStyle/>
        <a:p>
          <a:endParaRPr lang="en-GB">
            <a:latin typeface="Arial" panose="020B0604020202020204" pitchFamily="34" charset="0"/>
            <a:cs typeface="Arial" panose="020B0604020202020204" pitchFamily="34" charset="0"/>
          </a:endParaRPr>
        </a:p>
      </dgm:t>
    </dgm:pt>
    <dgm:pt modelId="{BDB20EB6-36FB-47BC-828C-EA297909BB72}" type="pres">
      <dgm:prSet presAssocID="{D629DEDB-9F9A-4B15-8FD4-EDAB824834F3}" presName="hierChild1" presStyleCnt="0">
        <dgm:presLayoutVars>
          <dgm:orgChart val="1"/>
          <dgm:chPref val="1"/>
          <dgm:dir/>
          <dgm:animOne val="branch"/>
          <dgm:animLvl val="lvl"/>
          <dgm:resizeHandles/>
        </dgm:presLayoutVars>
      </dgm:prSet>
      <dgm:spPr/>
      <dgm:t>
        <a:bodyPr/>
        <a:lstStyle/>
        <a:p>
          <a:endParaRPr lang="en-GB"/>
        </a:p>
      </dgm:t>
    </dgm:pt>
    <dgm:pt modelId="{78935EAF-6484-4055-95F1-4688C2E03C0A}" type="pres">
      <dgm:prSet presAssocID="{2D288B95-41B7-4914-B283-1476077E7A13}" presName="hierRoot1" presStyleCnt="0">
        <dgm:presLayoutVars>
          <dgm:hierBranch val="init"/>
        </dgm:presLayoutVars>
      </dgm:prSet>
      <dgm:spPr/>
    </dgm:pt>
    <dgm:pt modelId="{AA151240-E99F-44D8-BB01-CE9C366D73B0}" type="pres">
      <dgm:prSet presAssocID="{2D288B95-41B7-4914-B283-1476077E7A13}" presName="rootComposite1" presStyleCnt="0"/>
      <dgm:spPr/>
    </dgm:pt>
    <dgm:pt modelId="{23D4E4E2-26C8-41ED-8410-C1DF9E41F01C}" type="pres">
      <dgm:prSet presAssocID="{2D288B95-41B7-4914-B283-1476077E7A13}" presName="rootText1" presStyleLbl="node0" presStyleIdx="0" presStyleCnt="1" custScaleX="155456" custScaleY="122338" custLinFactNeighborY="23080">
        <dgm:presLayoutVars>
          <dgm:chPref val="3"/>
        </dgm:presLayoutVars>
      </dgm:prSet>
      <dgm:spPr/>
      <dgm:t>
        <a:bodyPr/>
        <a:lstStyle/>
        <a:p>
          <a:endParaRPr lang="en-GB"/>
        </a:p>
      </dgm:t>
    </dgm:pt>
    <dgm:pt modelId="{F6ECB664-4C12-4D8E-B3DB-6709E894E4DF}" type="pres">
      <dgm:prSet presAssocID="{2D288B95-41B7-4914-B283-1476077E7A13}" presName="rootConnector1" presStyleLbl="node1" presStyleIdx="0" presStyleCnt="0"/>
      <dgm:spPr/>
      <dgm:t>
        <a:bodyPr/>
        <a:lstStyle/>
        <a:p>
          <a:endParaRPr lang="en-GB"/>
        </a:p>
      </dgm:t>
    </dgm:pt>
    <dgm:pt modelId="{487A7740-DCF0-46B3-8F36-B83D38426AD0}" type="pres">
      <dgm:prSet presAssocID="{2D288B95-41B7-4914-B283-1476077E7A13}" presName="hierChild2" presStyleCnt="0"/>
      <dgm:spPr/>
    </dgm:pt>
    <dgm:pt modelId="{13DB3F78-2471-470C-B4B1-20888E086226}" type="pres">
      <dgm:prSet presAssocID="{8EA07D15-5359-48AF-AC91-95D06D771529}" presName="Name37" presStyleLbl="parChTrans1D2" presStyleIdx="0" presStyleCnt="2"/>
      <dgm:spPr/>
      <dgm:t>
        <a:bodyPr/>
        <a:lstStyle/>
        <a:p>
          <a:endParaRPr lang="en-GB"/>
        </a:p>
      </dgm:t>
    </dgm:pt>
    <dgm:pt modelId="{78FF0227-867F-46C7-9321-80B00775569D}" type="pres">
      <dgm:prSet presAssocID="{661C7213-7F6E-4F54-AD93-50D542C49831}" presName="hierRoot2" presStyleCnt="0">
        <dgm:presLayoutVars>
          <dgm:hierBranch val="init"/>
        </dgm:presLayoutVars>
      </dgm:prSet>
      <dgm:spPr/>
    </dgm:pt>
    <dgm:pt modelId="{95C1063A-4A4B-48AA-A5A0-A076CD723AC3}" type="pres">
      <dgm:prSet presAssocID="{661C7213-7F6E-4F54-AD93-50D542C49831}" presName="rootComposite" presStyleCnt="0"/>
      <dgm:spPr/>
    </dgm:pt>
    <dgm:pt modelId="{910F45F1-5D59-42C4-9450-15DA56C3DF91}" type="pres">
      <dgm:prSet presAssocID="{661C7213-7F6E-4F54-AD93-50D542C49831}" presName="rootText" presStyleLbl="node2" presStyleIdx="0" presStyleCnt="1" custScaleX="136050" custScaleY="127763" custLinFactNeighborY="-25941">
        <dgm:presLayoutVars>
          <dgm:chPref val="3"/>
        </dgm:presLayoutVars>
      </dgm:prSet>
      <dgm:spPr/>
      <dgm:t>
        <a:bodyPr/>
        <a:lstStyle/>
        <a:p>
          <a:endParaRPr lang="en-GB"/>
        </a:p>
      </dgm:t>
    </dgm:pt>
    <dgm:pt modelId="{80B75C34-967E-4207-B65C-30A84A748D51}" type="pres">
      <dgm:prSet presAssocID="{661C7213-7F6E-4F54-AD93-50D542C49831}" presName="rootConnector" presStyleLbl="node2" presStyleIdx="0" presStyleCnt="1"/>
      <dgm:spPr/>
      <dgm:t>
        <a:bodyPr/>
        <a:lstStyle/>
        <a:p>
          <a:endParaRPr lang="en-GB"/>
        </a:p>
      </dgm:t>
    </dgm:pt>
    <dgm:pt modelId="{191761C6-4762-4650-9429-C10067973DBF}" type="pres">
      <dgm:prSet presAssocID="{661C7213-7F6E-4F54-AD93-50D542C49831}" presName="hierChild4" presStyleCnt="0"/>
      <dgm:spPr/>
    </dgm:pt>
    <dgm:pt modelId="{C38F8767-A581-4D96-B5B3-5CBDCB4FA688}" type="pres">
      <dgm:prSet presAssocID="{A7182B11-4A03-42D2-B0CE-2FEC10E79A16}" presName="Name37" presStyleLbl="parChTrans1D3" presStyleIdx="0" presStyleCnt="6"/>
      <dgm:spPr/>
      <dgm:t>
        <a:bodyPr/>
        <a:lstStyle/>
        <a:p>
          <a:endParaRPr lang="en-GB"/>
        </a:p>
      </dgm:t>
    </dgm:pt>
    <dgm:pt modelId="{3BB4FF90-2B10-47AA-82F2-2ADD25D87B47}" type="pres">
      <dgm:prSet presAssocID="{7BC95F22-5A36-4C19-A627-65D4FD307504}" presName="hierRoot2" presStyleCnt="0">
        <dgm:presLayoutVars>
          <dgm:hierBranch val="init"/>
        </dgm:presLayoutVars>
      </dgm:prSet>
      <dgm:spPr/>
    </dgm:pt>
    <dgm:pt modelId="{DC6F9517-78CA-42ED-BB92-12FAF1803410}" type="pres">
      <dgm:prSet presAssocID="{7BC95F22-5A36-4C19-A627-65D4FD307504}" presName="rootComposite" presStyleCnt="0"/>
      <dgm:spPr/>
    </dgm:pt>
    <dgm:pt modelId="{0FA32C04-C99B-40D2-8A9A-EC95E8AB59FD}" type="pres">
      <dgm:prSet presAssocID="{7BC95F22-5A36-4C19-A627-65D4FD307504}" presName="rootText" presStyleLbl="node3" presStyleIdx="0" presStyleCnt="6">
        <dgm:presLayoutVars>
          <dgm:chPref val="3"/>
        </dgm:presLayoutVars>
      </dgm:prSet>
      <dgm:spPr/>
      <dgm:t>
        <a:bodyPr/>
        <a:lstStyle/>
        <a:p>
          <a:endParaRPr lang="en-GB"/>
        </a:p>
      </dgm:t>
    </dgm:pt>
    <dgm:pt modelId="{61D97D04-02A0-471A-886F-1EF002D8FECB}" type="pres">
      <dgm:prSet presAssocID="{7BC95F22-5A36-4C19-A627-65D4FD307504}" presName="rootConnector" presStyleLbl="node3" presStyleIdx="0" presStyleCnt="6"/>
      <dgm:spPr/>
      <dgm:t>
        <a:bodyPr/>
        <a:lstStyle/>
        <a:p>
          <a:endParaRPr lang="en-GB"/>
        </a:p>
      </dgm:t>
    </dgm:pt>
    <dgm:pt modelId="{058F1E8E-3116-43D8-A3CB-44C6CB19FF33}" type="pres">
      <dgm:prSet presAssocID="{7BC95F22-5A36-4C19-A627-65D4FD307504}" presName="hierChild4" presStyleCnt="0"/>
      <dgm:spPr/>
    </dgm:pt>
    <dgm:pt modelId="{0131D353-9C5E-4E7D-95AE-D83AE303EAEF}" type="pres">
      <dgm:prSet presAssocID="{19AF0D64-7AEA-4793-A9D0-C9AB68086DD3}" presName="Name37" presStyleLbl="parChTrans1D4" presStyleIdx="0" presStyleCnt="9"/>
      <dgm:spPr/>
      <dgm:t>
        <a:bodyPr/>
        <a:lstStyle/>
        <a:p>
          <a:endParaRPr lang="en-GB"/>
        </a:p>
      </dgm:t>
    </dgm:pt>
    <dgm:pt modelId="{FA78D043-28E9-4437-A1DD-AFCC847ABC6E}" type="pres">
      <dgm:prSet presAssocID="{002F250C-ACE7-44DE-9014-AB0DFECD6A6B}" presName="hierRoot2" presStyleCnt="0">
        <dgm:presLayoutVars>
          <dgm:hierBranch val="init"/>
        </dgm:presLayoutVars>
      </dgm:prSet>
      <dgm:spPr/>
    </dgm:pt>
    <dgm:pt modelId="{0F4E8B63-B573-4E38-883E-D54507A372C9}" type="pres">
      <dgm:prSet presAssocID="{002F250C-ACE7-44DE-9014-AB0DFECD6A6B}" presName="rootComposite" presStyleCnt="0"/>
      <dgm:spPr/>
    </dgm:pt>
    <dgm:pt modelId="{0340CD5E-741A-4559-B42E-8DCA7F158393}" type="pres">
      <dgm:prSet presAssocID="{002F250C-ACE7-44DE-9014-AB0DFECD6A6B}" presName="rootText" presStyleLbl="node4" presStyleIdx="0" presStyleCnt="9">
        <dgm:presLayoutVars>
          <dgm:chPref val="3"/>
        </dgm:presLayoutVars>
      </dgm:prSet>
      <dgm:spPr/>
      <dgm:t>
        <a:bodyPr/>
        <a:lstStyle/>
        <a:p>
          <a:endParaRPr lang="en-GB"/>
        </a:p>
      </dgm:t>
    </dgm:pt>
    <dgm:pt modelId="{665BB322-BBFD-4A1A-900F-E178715B1F2B}" type="pres">
      <dgm:prSet presAssocID="{002F250C-ACE7-44DE-9014-AB0DFECD6A6B}" presName="rootConnector" presStyleLbl="node4" presStyleIdx="0" presStyleCnt="9"/>
      <dgm:spPr/>
      <dgm:t>
        <a:bodyPr/>
        <a:lstStyle/>
        <a:p>
          <a:endParaRPr lang="en-GB"/>
        </a:p>
      </dgm:t>
    </dgm:pt>
    <dgm:pt modelId="{961FBFE1-7D65-4546-834E-04C9891E8926}" type="pres">
      <dgm:prSet presAssocID="{002F250C-ACE7-44DE-9014-AB0DFECD6A6B}" presName="hierChild4" presStyleCnt="0"/>
      <dgm:spPr/>
    </dgm:pt>
    <dgm:pt modelId="{ADEEC2EA-69F0-404D-886D-75A8BB5AD5F7}" type="pres">
      <dgm:prSet presAssocID="{002F250C-ACE7-44DE-9014-AB0DFECD6A6B}" presName="hierChild5" presStyleCnt="0"/>
      <dgm:spPr/>
    </dgm:pt>
    <dgm:pt modelId="{A6859158-C748-4F86-A1C9-04A7866582FB}" type="pres">
      <dgm:prSet presAssocID="{7BC95F22-5A36-4C19-A627-65D4FD307504}" presName="hierChild5" presStyleCnt="0"/>
      <dgm:spPr/>
    </dgm:pt>
    <dgm:pt modelId="{D99CCF9E-6199-4B9E-8FED-21778A1FD4D0}" type="pres">
      <dgm:prSet presAssocID="{A6898B8B-EE53-4264-B14E-89037600941C}" presName="Name37" presStyleLbl="parChTrans1D3" presStyleIdx="1" presStyleCnt="6"/>
      <dgm:spPr/>
      <dgm:t>
        <a:bodyPr/>
        <a:lstStyle/>
        <a:p>
          <a:endParaRPr lang="en-GB"/>
        </a:p>
      </dgm:t>
    </dgm:pt>
    <dgm:pt modelId="{BD4556C7-CE04-4C54-9B9F-36D82ED87140}" type="pres">
      <dgm:prSet presAssocID="{49AE49A2-9061-452D-9BA0-85DA81185890}" presName="hierRoot2" presStyleCnt="0">
        <dgm:presLayoutVars>
          <dgm:hierBranch val="init"/>
        </dgm:presLayoutVars>
      </dgm:prSet>
      <dgm:spPr/>
    </dgm:pt>
    <dgm:pt modelId="{270C8766-8853-4B56-95B3-DFFA697DCE7A}" type="pres">
      <dgm:prSet presAssocID="{49AE49A2-9061-452D-9BA0-85DA81185890}" presName="rootComposite" presStyleCnt="0"/>
      <dgm:spPr/>
    </dgm:pt>
    <dgm:pt modelId="{D1F77549-3E3C-4F09-87AF-C4A060ECBC86}" type="pres">
      <dgm:prSet presAssocID="{49AE49A2-9061-452D-9BA0-85DA81185890}" presName="rootText" presStyleLbl="node3" presStyleIdx="1" presStyleCnt="6">
        <dgm:presLayoutVars>
          <dgm:chPref val="3"/>
        </dgm:presLayoutVars>
      </dgm:prSet>
      <dgm:spPr/>
      <dgm:t>
        <a:bodyPr/>
        <a:lstStyle/>
        <a:p>
          <a:endParaRPr lang="en-GB"/>
        </a:p>
      </dgm:t>
    </dgm:pt>
    <dgm:pt modelId="{1B2DB09F-69A2-44D1-BED6-8364BE5BFABD}" type="pres">
      <dgm:prSet presAssocID="{49AE49A2-9061-452D-9BA0-85DA81185890}" presName="rootConnector" presStyleLbl="node3" presStyleIdx="1" presStyleCnt="6"/>
      <dgm:spPr/>
      <dgm:t>
        <a:bodyPr/>
        <a:lstStyle/>
        <a:p>
          <a:endParaRPr lang="en-GB"/>
        </a:p>
      </dgm:t>
    </dgm:pt>
    <dgm:pt modelId="{ADFDE36A-D960-4E51-B626-883E005A5F0F}" type="pres">
      <dgm:prSet presAssocID="{49AE49A2-9061-452D-9BA0-85DA81185890}" presName="hierChild4" presStyleCnt="0"/>
      <dgm:spPr/>
    </dgm:pt>
    <dgm:pt modelId="{B7C5D45D-973B-474D-AABC-85C20EDB8ACE}" type="pres">
      <dgm:prSet presAssocID="{32A24BBA-B306-44C0-9B9C-EEDB18FC042A}" presName="Name37" presStyleLbl="parChTrans1D4" presStyleIdx="1" presStyleCnt="9"/>
      <dgm:spPr/>
      <dgm:t>
        <a:bodyPr/>
        <a:lstStyle/>
        <a:p>
          <a:endParaRPr lang="en-GB"/>
        </a:p>
      </dgm:t>
    </dgm:pt>
    <dgm:pt modelId="{10F53DA4-DECF-4A18-8202-1C601679047B}" type="pres">
      <dgm:prSet presAssocID="{31C1DFD2-690A-4931-999E-73D5F2639667}" presName="hierRoot2" presStyleCnt="0">
        <dgm:presLayoutVars>
          <dgm:hierBranch val="init"/>
        </dgm:presLayoutVars>
      </dgm:prSet>
      <dgm:spPr/>
    </dgm:pt>
    <dgm:pt modelId="{D44C4CDB-FF6D-4DED-85A9-5222651FF282}" type="pres">
      <dgm:prSet presAssocID="{31C1DFD2-690A-4931-999E-73D5F2639667}" presName="rootComposite" presStyleCnt="0"/>
      <dgm:spPr/>
    </dgm:pt>
    <dgm:pt modelId="{38C981AD-90E9-4C7B-AA56-7DE58BB1B242}" type="pres">
      <dgm:prSet presAssocID="{31C1DFD2-690A-4931-999E-73D5F2639667}" presName="rootText" presStyleLbl="node4" presStyleIdx="1" presStyleCnt="9">
        <dgm:presLayoutVars>
          <dgm:chPref val="3"/>
        </dgm:presLayoutVars>
      </dgm:prSet>
      <dgm:spPr/>
      <dgm:t>
        <a:bodyPr/>
        <a:lstStyle/>
        <a:p>
          <a:endParaRPr lang="en-GB"/>
        </a:p>
      </dgm:t>
    </dgm:pt>
    <dgm:pt modelId="{ECDBEC72-7A21-4C50-ABF4-3CF4E2B35F89}" type="pres">
      <dgm:prSet presAssocID="{31C1DFD2-690A-4931-999E-73D5F2639667}" presName="rootConnector" presStyleLbl="node4" presStyleIdx="1" presStyleCnt="9"/>
      <dgm:spPr/>
      <dgm:t>
        <a:bodyPr/>
        <a:lstStyle/>
        <a:p>
          <a:endParaRPr lang="en-GB"/>
        </a:p>
      </dgm:t>
    </dgm:pt>
    <dgm:pt modelId="{21010A99-96C8-4F60-880A-8AA7D3EDBD66}" type="pres">
      <dgm:prSet presAssocID="{31C1DFD2-690A-4931-999E-73D5F2639667}" presName="hierChild4" presStyleCnt="0"/>
      <dgm:spPr/>
    </dgm:pt>
    <dgm:pt modelId="{EBC43787-1EDF-400D-99EB-306077F8D4A3}" type="pres">
      <dgm:prSet presAssocID="{31C1DFD2-690A-4931-999E-73D5F2639667}" presName="hierChild5" presStyleCnt="0"/>
      <dgm:spPr/>
    </dgm:pt>
    <dgm:pt modelId="{3D8CBCAB-C835-4145-BB05-A6B14C9AE51D}" type="pres">
      <dgm:prSet presAssocID="{49AE49A2-9061-452D-9BA0-85DA81185890}" presName="hierChild5" presStyleCnt="0"/>
      <dgm:spPr/>
    </dgm:pt>
    <dgm:pt modelId="{470ADAB1-504D-404D-AF86-40693BEE7533}" type="pres">
      <dgm:prSet presAssocID="{DEC648E5-137B-4C70-A11A-09F3AE595EFA}" presName="Name37" presStyleLbl="parChTrans1D3" presStyleIdx="2" presStyleCnt="6"/>
      <dgm:spPr/>
      <dgm:t>
        <a:bodyPr/>
        <a:lstStyle/>
        <a:p>
          <a:endParaRPr lang="en-GB"/>
        </a:p>
      </dgm:t>
    </dgm:pt>
    <dgm:pt modelId="{A62F9BF5-C8A0-4137-BDC8-732D4E5ECB95}" type="pres">
      <dgm:prSet presAssocID="{5A26AC27-4250-476E-8418-7056807C250B}" presName="hierRoot2" presStyleCnt="0">
        <dgm:presLayoutVars>
          <dgm:hierBranch val="init"/>
        </dgm:presLayoutVars>
      </dgm:prSet>
      <dgm:spPr/>
    </dgm:pt>
    <dgm:pt modelId="{3FE1B6DA-89C4-4304-BCD8-1085B987AAA3}" type="pres">
      <dgm:prSet presAssocID="{5A26AC27-4250-476E-8418-7056807C250B}" presName="rootComposite" presStyleCnt="0"/>
      <dgm:spPr/>
    </dgm:pt>
    <dgm:pt modelId="{789D1256-C9F2-4BA0-8EE4-4A68CD1C8338}" type="pres">
      <dgm:prSet presAssocID="{5A26AC27-4250-476E-8418-7056807C250B}" presName="rootText" presStyleLbl="node3" presStyleIdx="2" presStyleCnt="6">
        <dgm:presLayoutVars>
          <dgm:chPref val="3"/>
        </dgm:presLayoutVars>
      </dgm:prSet>
      <dgm:spPr/>
      <dgm:t>
        <a:bodyPr/>
        <a:lstStyle/>
        <a:p>
          <a:endParaRPr lang="en-GB"/>
        </a:p>
      </dgm:t>
    </dgm:pt>
    <dgm:pt modelId="{EA4DF393-C298-4DFB-9639-83E3D8D62ED3}" type="pres">
      <dgm:prSet presAssocID="{5A26AC27-4250-476E-8418-7056807C250B}" presName="rootConnector" presStyleLbl="node3" presStyleIdx="2" presStyleCnt="6"/>
      <dgm:spPr/>
      <dgm:t>
        <a:bodyPr/>
        <a:lstStyle/>
        <a:p>
          <a:endParaRPr lang="en-GB"/>
        </a:p>
      </dgm:t>
    </dgm:pt>
    <dgm:pt modelId="{E8FA3408-DDBA-4B41-A87F-0BA3B6D4FFEC}" type="pres">
      <dgm:prSet presAssocID="{5A26AC27-4250-476E-8418-7056807C250B}" presName="hierChild4" presStyleCnt="0"/>
      <dgm:spPr/>
    </dgm:pt>
    <dgm:pt modelId="{25D33207-90CA-4EB3-8DF9-190B8D6D5CD5}" type="pres">
      <dgm:prSet presAssocID="{1427F4A2-CA89-41C6-B7AF-2AF55F3CFF46}" presName="Name37" presStyleLbl="parChTrans1D4" presStyleIdx="2" presStyleCnt="9"/>
      <dgm:spPr/>
      <dgm:t>
        <a:bodyPr/>
        <a:lstStyle/>
        <a:p>
          <a:endParaRPr lang="en-GB"/>
        </a:p>
      </dgm:t>
    </dgm:pt>
    <dgm:pt modelId="{A7EB3C89-90C7-47AF-AAE4-E0367B327144}" type="pres">
      <dgm:prSet presAssocID="{67A4C67C-EC61-4F2F-B8ED-6AB8333999D0}" presName="hierRoot2" presStyleCnt="0">
        <dgm:presLayoutVars>
          <dgm:hierBranch val="init"/>
        </dgm:presLayoutVars>
      </dgm:prSet>
      <dgm:spPr/>
    </dgm:pt>
    <dgm:pt modelId="{06A819FB-7485-432B-B9C7-43F8463828AF}" type="pres">
      <dgm:prSet presAssocID="{67A4C67C-EC61-4F2F-B8ED-6AB8333999D0}" presName="rootComposite" presStyleCnt="0"/>
      <dgm:spPr/>
    </dgm:pt>
    <dgm:pt modelId="{37D84C04-7A66-4042-B84E-1A425369A6A3}" type="pres">
      <dgm:prSet presAssocID="{67A4C67C-EC61-4F2F-B8ED-6AB8333999D0}" presName="rootText" presStyleLbl="node4" presStyleIdx="2" presStyleCnt="9" custScaleY="181388">
        <dgm:presLayoutVars>
          <dgm:chPref val="3"/>
        </dgm:presLayoutVars>
      </dgm:prSet>
      <dgm:spPr/>
      <dgm:t>
        <a:bodyPr/>
        <a:lstStyle/>
        <a:p>
          <a:endParaRPr lang="en-GB"/>
        </a:p>
      </dgm:t>
    </dgm:pt>
    <dgm:pt modelId="{04904D75-927F-45DA-A4AC-6E1DD129192F}" type="pres">
      <dgm:prSet presAssocID="{67A4C67C-EC61-4F2F-B8ED-6AB8333999D0}" presName="rootConnector" presStyleLbl="node4" presStyleIdx="2" presStyleCnt="9"/>
      <dgm:spPr/>
      <dgm:t>
        <a:bodyPr/>
        <a:lstStyle/>
        <a:p>
          <a:endParaRPr lang="en-GB"/>
        </a:p>
      </dgm:t>
    </dgm:pt>
    <dgm:pt modelId="{FA875DCC-2CED-482F-B4F4-9F454E050CEC}" type="pres">
      <dgm:prSet presAssocID="{67A4C67C-EC61-4F2F-B8ED-6AB8333999D0}" presName="hierChild4" presStyleCnt="0"/>
      <dgm:spPr/>
    </dgm:pt>
    <dgm:pt modelId="{F237510F-0D2D-4AF0-9ECF-9330E14F14DF}" type="pres">
      <dgm:prSet presAssocID="{67A4C67C-EC61-4F2F-B8ED-6AB8333999D0}" presName="hierChild5" presStyleCnt="0"/>
      <dgm:spPr/>
    </dgm:pt>
    <dgm:pt modelId="{A1B87E11-DC3D-4C49-99CB-4868CAE74C31}" type="pres">
      <dgm:prSet presAssocID="{5A26AC27-4250-476E-8418-7056807C250B}" presName="hierChild5" presStyleCnt="0"/>
      <dgm:spPr/>
    </dgm:pt>
    <dgm:pt modelId="{EE5AE5CB-7420-4D64-AE4E-D8B7FA13CC4B}" type="pres">
      <dgm:prSet presAssocID="{FB28F23F-26CA-4CFF-965D-B0D4EAB49C3B}" presName="Name37" presStyleLbl="parChTrans1D3" presStyleIdx="3" presStyleCnt="6"/>
      <dgm:spPr/>
      <dgm:t>
        <a:bodyPr/>
        <a:lstStyle/>
        <a:p>
          <a:endParaRPr lang="en-GB"/>
        </a:p>
      </dgm:t>
    </dgm:pt>
    <dgm:pt modelId="{8BFB7411-6987-42E5-A046-FB3AE81FA919}" type="pres">
      <dgm:prSet presAssocID="{B9E4DB7B-B6A4-4F3C-AF0A-6C2F0844B452}" presName="hierRoot2" presStyleCnt="0">
        <dgm:presLayoutVars>
          <dgm:hierBranch val="init"/>
        </dgm:presLayoutVars>
      </dgm:prSet>
      <dgm:spPr/>
    </dgm:pt>
    <dgm:pt modelId="{2DA27654-0473-48D8-9335-1A11E7DC4FE1}" type="pres">
      <dgm:prSet presAssocID="{B9E4DB7B-B6A4-4F3C-AF0A-6C2F0844B452}" presName="rootComposite" presStyleCnt="0"/>
      <dgm:spPr/>
    </dgm:pt>
    <dgm:pt modelId="{7400B062-5657-4A08-80D3-6C786D5E7F47}" type="pres">
      <dgm:prSet presAssocID="{B9E4DB7B-B6A4-4F3C-AF0A-6C2F0844B452}" presName="rootText" presStyleLbl="node3" presStyleIdx="3" presStyleCnt="6">
        <dgm:presLayoutVars>
          <dgm:chPref val="3"/>
        </dgm:presLayoutVars>
      </dgm:prSet>
      <dgm:spPr/>
      <dgm:t>
        <a:bodyPr/>
        <a:lstStyle/>
        <a:p>
          <a:endParaRPr lang="en-GB"/>
        </a:p>
      </dgm:t>
    </dgm:pt>
    <dgm:pt modelId="{C1AF8FAF-E6E3-41FF-A53C-7928989377CD}" type="pres">
      <dgm:prSet presAssocID="{B9E4DB7B-B6A4-4F3C-AF0A-6C2F0844B452}" presName="rootConnector" presStyleLbl="node3" presStyleIdx="3" presStyleCnt="6"/>
      <dgm:spPr/>
      <dgm:t>
        <a:bodyPr/>
        <a:lstStyle/>
        <a:p>
          <a:endParaRPr lang="en-GB"/>
        </a:p>
      </dgm:t>
    </dgm:pt>
    <dgm:pt modelId="{502FF4D2-CE02-4392-A0F6-12626185D41D}" type="pres">
      <dgm:prSet presAssocID="{B9E4DB7B-B6A4-4F3C-AF0A-6C2F0844B452}" presName="hierChild4" presStyleCnt="0"/>
      <dgm:spPr/>
    </dgm:pt>
    <dgm:pt modelId="{93FD85AF-4A3A-4411-885C-401387767AC6}" type="pres">
      <dgm:prSet presAssocID="{4FC194E7-0F2D-424D-96A9-95A5349DA686}" presName="Name37" presStyleLbl="parChTrans1D4" presStyleIdx="3" presStyleCnt="9"/>
      <dgm:spPr/>
      <dgm:t>
        <a:bodyPr/>
        <a:lstStyle/>
        <a:p>
          <a:endParaRPr lang="en-GB"/>
        </a:p>
      </dgm:t>
    </dgm:pt>
    <dgm:pt modelId="{FC0310BB-BBC7-4E9B-A17C-DB931DAD91A2}" type="pres">
      <dgm:prSet presAssocID="{A7B30908-A837-4CA5-AAF6-A2596DB1D055}" presName="hierRoot2" presStyleCnt="0">
        <dgm:presLayoutVars>
          <dgm:hierBranch val="init"/>
        </dgm:presLayoutVars>
      </dgm:prSet>
      <dgm:spPr/>
    </dgm:pt>
    <dgm:pt modelId="{513CD3FD-F14E-42CA-90F2-3FD219869274}" type="pres">
      <dgm:prSet presAssocID="{A7B30908-A837-4CA5-AAF6-A2596DB1D055}" presName="rootComposite" presStyleCnt="0"/>
      <dgm:spPr/>
    </dgm:pt>
    <dgm:pt modelId="{36F1EC47-1D5F-4B26-B77D-B2A9D0B835ED}" type="pres">
      <dgm:prSet presAssocID="{A7B30908-A837-4CA5-AAF6-A2596DB1D055}" presName="rootText" presStyleLbl="node4" presStyleIdx="3" presStyleCnt="9">
        <dgm:presLayoutVars>
          <dgm:chPref val="3"/>
        </dgm:presLayoutVars>
      </dgm:prSet>
      <dgm:spPr/>
      <dgm:t>
        <a:bodyPr/>
        <a:lstStyle/>
        <a:p>
          <a:endParaRPr lang="en-GB"/>
        </a:p>
      </dgm:t>
    </dgm:pt>
    <dgm:pt modelId="{A116C916-029A-4DEB-A6DC-7EC92571E79A}" type="pres">
      <dgm:prSet presAssocID="{A7B30908-A837-4CA5-AAF6-A2596DB1D055}" presName="rootConnector" presStyleLbl="node4" presStyleIdx="3" presStyleCnt="9"/>
      <dgm:spPr/>
      <dgm:t>
        <a:bodyPr/>
        <a:lstStyle/>
        <a:p>
          <a:endParaRPr lang="en-GB"/>
        </a:p>
      </dgm:t>
    </dgm:pt>
    <dgm:pt modelId="{05EC4B9A-59CC-4703-A3B3-CDFD772730E8}" type="pres">
      <dgm:prSet presAssocID="{A7B30908-A837-4CA5-AAF6-A2596DB1D055}" presName="hierChild4" presStyleCnt="0"/>
      <dgm:spPr/>
    </dgm:pt>
    <dgm:pt modelId="{B88D4114-AED9-4FDF-97C1-1B8DFDEBB489}" type="pres">
      <dgm:prSet presAssocID="{A7B30908-A837-4CA5-AAF6-A2596DB1D055}" presName="hierChild5" presStyleCnt="0"/>
      <dgm:spPr/>
    </dgm:pt>
    <dgm:pt modelId="{FD57CCE5-295C-4273-A2F5-FA5A2D0A2251}" type="pres">
      <dgm:prSet presAssocID="{9CA8C6F3-832E-4156-8DD6-BB43FAB67CCB}" presName="Name37" presStyleLbl="parChTrans1D4" presStyleIdx="4" presStyleCnt="9"/>
      <dgm:spPr/>
      <dgm:t>
        <a:bodyPr/>
        <a:lstStyle/>
        <a:p>
          <a:endParaRPr lang="en-GB"/>
        </a:p>
      </dgm:t>
    </dgm:pt>
    <dgm:pt modelId="{252E2E32-F971-4365-A4CE-2BFC3CF89C6F}" type="pres">
      <dgm:prSet presAssocID="{53D6C3E8-3779-4463-A4BF-33E3F603F91A}" presName="hierRoot2" presStyleCnt="0">
        <dgm:presLayoutVars>
          <dgm:hierBranch val="init"/>
        </dgm:presLayoutVars>
      </dgm:prSet>
      <dgm:spPr/>
    </dgm:pt>
    <dgm:pt modelId="{504A79AF-9FE1-4E5B-AA40-2DCF710F10F5}" type="pres">
      <dgm:prSet presAssocID="{53D6C3E8-3779-4463-A4BF-33E3F603F91A}" presName="rootComposite" presStyleCnt="0"/>
      <dgm:spPr/>
    </dgm:pt>
    <dgm:pt modelId="{1A2C321E-DCE2-487A-8799-9A6C9C1970E8}" type="pres">
      <dgm:prSet presAssocID="{53D6C3E8-3779-4463-A4BF-33E3F603F91A}" presName="rootText" presStyleLbl="node4" presStyleIdx="4" presStyleCnt="9" custLinFactNeighborY="-29118">
        <dgm:presLayoutVars>
          <dgm:chPref val="3"/>
        </dgm:presLayoutVars>
      </dgm:prSet>
      <dgm:spPr/>
      <dgm:t>
        <a:bodyPr/>
        <a:lstStyle/>
        <a:p>
          <a:endParaRPr lang="en-GB"/>
        </a:p>
      </dgm:t>
    </dgm:pt>
    <dgm:pt modelId="{85BD401E-6CFB-4101-A0CF-C9DDE4BA6437}" type="pres">
      <dgm:prSet presAssocID="{53D6C3E8-3779-4463-A4BF-33E3F603F91A}" presName="rootConnector" presStyleLbl="node4" presStyleIdx="4" presStyleCnt="9"/>
      <dgm:spPr/>
      <dgm:t>
        <a:bodyPr/>
        <a:lstStyle/>
        <a:p>
          <a:endParaRPr lang="en-GB"/>
        </a:p>
      </dgm:t>
    </dgm:pt>
    <dgm:pt modelId="{1399425E-FA46-473A-B25D-EB36D9B231F0}" type="pres">
      <dgm:prSet presAssocID="{53D6C3E8-3779-4463-A4BF-33E3F603F91A}" presName="hierChild4" presStyleCnt="0"/>
      <dgm:spPr/>
    </dgm:pt>
    <dgm:pt modelId="{4BF298BC-875A-4185-9F75-18781FA2434C}" type="pres">
      <dgm:prSet presAssocID="{53D6C3E8-3779-4463-A4BF-33E3F603F91A}" presName="hierChild5" presStyleCnt="0"/>
      <dgm:spPr/>
    </dgm:pt>
    <dgm:pt modelId="{68A5BCE8-771E-4DD2-9E4B-A312CBD16A4A}" type="pres">
      <dgm:prSet presAssocID="{B9E4DB7B-B6A4-4F3C-AF0A-6C2F0844B452}" presName="hierChild5" presStyleCnt="0"/>
      <dgm:spPr/>
    </dgm:pt>
    <dgm:pt modelId="{E873529F-9B0D-4E67-8414-4A16DF181695}" type="pres">
      <dgm:prSet presAssocID="{92763E3F-E9BC-45E5-AAE4-FF18AE1E8CDB}" presName="Name37" presStyleLbl="parChTrans1D3" presStyleIdx="4" presStyleCnt="6"/>
      <dgm:spPr/>
      <dgm:t>
        <a:bodyPr/>
        <a:lstStyle/>
        <a:p>
          <a:endParaRPr lang="en-GB"/>
        </a:p>
      </dgm:t>
    </dgm:pt>
    <dgm:pt modelId="{A89CD560-A24D-414E-85A9-7A530FBFF88D}" type="pres">
      <dgm:prSet presAssocID="{BCFA9210-4C89-4B68-9175-0792492CF9AC}" presName="hierRoot2" presStyleCnt="0">
        <dgm:presLayoutVars>
          <dgm:hierBranch val="init"/>
        </dgm:presLayoutVars>
      </dgm:prSet>
      <dgm:spPr/>
    </dgm:pt>
    <dgm:pt modelId="{2AFF0537-8430-42A5-9A22-F468493F721C}" type="pres">
      <dgm:prSet presAssocID="{BCFA9210-4C89-4B68-9175-0792492CF9AC}" presName="rootComposite" presStyleCnt="0"/>
      <dgm:spPr/>
    </dgm:pt>
    <dgm:pt modelId="{ED74D3A0-BEEF-4D57-9610-2D11A151D1FE}" type="pres">
      <dgm:prSet presAssocID="{BCFA9210-4C89-4B68-9175-0792492CF9AC}" presName="rootText" presStyleLbl="node3" presStyleIdx="4" presStyleCnt="6">
        <dgm:presLayoutVars>
          <dgm:chPref val="3"/>
        </dgm:presLayoutVars>
      </dgm:prSet>
      <dgm:spPr/>
      <dgm:t>
        <a:bodyPr/>
        <a:lstStyle/>
        <a:p>
          <a:endParaRPr lang="en-GB"/>
        </a:p>
      </dgm:t>
    </dgm:pt>
    <dgm:pt modelId="{A830ACBA-A375-4B63-BC79-BF535458B201}" type="pres">
      <dgm:prSet presAssocID="{BCFA9210-4C89-4B68-9175-0792492CF9AC}" presName="rootConnector" presStyleLbl="node3" presStyleIdx="4" presStyleCnt="6"/>
      <dgm:spPr/>
      <dgm:t>
        <a:bodyPr/>
        <a:lstStyle/>
        <a:p>
          <a:endParaRPr lang="en-GB"/>
        </a:p>
      </dgm:t>
    </dgm:pt>
    <dgm:pt modelId="{947B0B76-D6D7-4378-A7DB-ACB25050F786}" type="pres">
      <dgm:prSet presAssocID="{BCFA9210-4C89-4B68-9175-0792492CF9AC}" presName="hierChild4" presStyleCnt="0"/>
      <dgm:spPr/>
    </dgm:pt>
    <dgm:pt modelId="{C5EB6E7E-E58D-4F7E-A2F4-96B31DA66EE4}" type="pres">
      <dgm:prSet presAssocID="{448CEDBA-1CFD-4129-A72F-C8BD975D3867}" presName="Name37" presStyleLbl="parChTrans1D4" presStyleIdx="5" presStyleCnt="9"/>
      <dgm:spPr/>
      <dgm:t>
        <a:bodyPr/>
        <a:lstStyle/>
        <a:p>
          <a:endParaRPr lang="en-GB"/>
        </a:p>
      </dgm:t>
    </dgm:pt>
    <dgm:pt modelId="{1D8DDA68-4538-4B2F-B779-E4715B28E1E7}" type="pres">
      <dgm:prSet presAssocID="{E8F1BFC6-094C-4988-81E0-21C2535BFD9C}" presName="hierRoot2" presStyleCnt="0">
        <dgm:presLayoutVars>
          <dgm:hierBranch val="init"/>
        </dgm:presLayoutVars>
      </dgm:prSet>
      <dgm:spPr/>
    </dgm:pt>
    <dgm:pt modelId="{53BF9348-9E51-4C0B-94BB-27BABA703541}" type="pres">
      <dgm:prSet presAssocID="{E8F1BFC6-094C-4988-81E0-21C2535BFD9C}" presName="rootComposite" presStyleCnt="0"/>
      <dgm:spPr/>
    </dgm:pt>
    <dgm:pt modelId="{4706A799-3F93-4FA0-BC23-B40DE6F96488}" type="pres">
      <dgm:prSet presAssocID="{E8F1BFC6-094C-4988-81E0-21C2535BFD9C}" presName="rootText" presStyleLbl="node4" presStyleIdx="5" presStyleCnt="9">
        <dgm:presLayoutVars>
          <dgm:chPref val="3"/>
        </dgm:presLayoutVars>
      </dgm:prSet>
      <dgm:spPr/>
      <dgm:t>
        <a:bodyPr/>
        <a:lstStyle/>
        <a:p>
          <a:endParaRPr lang="en-GB"/>
        </a:p>
      </dgm:t>
    </dgm:pt>
    <dgm:pt modelId="{C0D7FF4F-F682-4FDB-B1EC-858A724BDE33}" type="pres">
      <dgm:prSet presAssocID="{E8F1BFC6-094C-4988-81E0-21C2535BFD9C}" presName="rootConnector" presStyleLbl="node4" presStyleIdx="5" presStyleCnt="9"/>
      <dgm:spPr/>
      <dgm:t>
        <a:bodyPr/>
        <a:lstStyle/>
        <a:p>
          <a:endParaRPr lang="en-GB"/>
        </a:p>
      </dgm:t>
    </dgm:pt>
    <dgm:pt modelId="{E5ED0252-DEEF-4CD6-A814-9028C3ADA895}" type="pres">
      <dgm:prSet presAssocID="{E8F1BFC6-094C-4988-81E0-21C2535BFD9C}" presName="hierChild4" presStyleCnt="0"/>
      <dgm:spPr/>
    </dgm:pt>
    <dgm:pt modelId="{0C96B416-3AD9-4512-BF37-DB14C39DD284}" type="pres">
      <dgm:prSet presAssocID="{E8F1BFC6-094C-4988-81E0-21C2535BFD9C}" presName="hierChild5" presStyleCnt="0"/>
      <dgm:spPr/>
    </dgm:pt>
    <dgm:pt modelId="{BCF95CCF-8170-401C-851E-F7ECABFAA2A0}" type="pres">
      <dgm:prSet presAssocID="{E2F0AEA0-F1DC-4FF3-804C-34558FB8A7C7}" presName="Name37" presStyleLbl="parChTrans1D4" presStyleIdx="6" presStyleCnt="9"/>
      <dgm:spPr/>
      <dgm:t>
        <a:bodyPr/>
        <a:lstStyle/>
        <a:p>
          <a:endParaRPr lang="en-GB"/>
        </a:p>
      </dgm:t>
    </dgm:pt>
    <dgm:pt modelId="{20AA5784-3F51-43B8-AC88-C74402D0CC90}" type="pres">
      <dgm:prSet presAssocID="{5B1EE737-9820-4B95-8CE3-9075B94D5AE0}" presName="hierRoot2" presStyleCnt="0">
        <dgm:presLayoutVars>
          <dgm:hierBranch val="init"/>
        </dgm:presLayoutVars>
      </dgm:prSet>
      <dgm:spPr/>
    </dgm:pt>
    <dgm:pt modelId="{0E6D825E-8775-4A42-B439-41F289A90FE7}" type="pres">
      <dgm:prSet presAssocID="{5B1EE737-9820-4B95-8CE3-9075B94D5AE0}" presName="rootComposite" presStyleCnt="0"/>
      <dgm:spPr/>
    </dgm:pt>
    <dgm:pt modelId="{4C3D6A87-9CA8-4292-9D56-08D9D310F2E2}" type="pres">
      <dgm:prSet presAssocID="{5B1EE737-9820-4B95-8CE3-9075B94D5AE0}" presName="rootText" presStyleLbl="node4" presStyleIdx="6" presStyleCnt="9" custLinFactNeighborY="-29118">
        <dgm:presLayoutVars>
          <dgm:chPref val="3"/>
        </dgm:presLayoutVars>
      </dgm:prSet>
      <dgm:spPr/>
      <dgm:t>
        <a:bodyPr/>
        <a:lstStyle/>
        <a:p>
          <a:endParaRPr lang="en-GB"/>
        </a:p>
      </dgm:t>
    </dgm:pt>
    <dgm:pt modelId="{A29CEBB0-77C7-428D-90EC-E71AA391643B}" type="pres">
      <dgm:prSet presAssocID="{5B1EE737-9820-4B95-8CE3-9075B94D5AE0}" presName="rootConnector" presStyleLbl="node4" presStyleIdx="6" presStyleCnt="9"/>
      <dgm:spPr/>
      <dgm:t>
        <a:bodyPr/>
        <a:lstStyle/>
        <a:p>
          <a:endParaRPr lang="en-GB"/>
        </a:p>
      </dgm:t>
    </dgm:pt>
    <dgm:pt modelId="{362CE355-A3EF-4741-B21C-2C93A5DBD584}" type="pres">
      <dgm:prSet presAssocID="{5B1EE737-9820-4B95-8CE3-9075B94D5AE0}" presName="hierChild4" presStyleCnt="0"/>
      <dgm:spPr/>
    </dgm:pt>
    <dgm:pt modelId="{C8BBC470-7E88-4AB4-8CF9-90100EBECC07}" type="pres">
      <dgm:prSet presAssocID="{5B1EE737-9820-4B95-8CE3-9075B94D5AE0}" presName="hierChild5" presStyleCnt="0"/>
      <dgm:spPr/>
    </dgm:pt>
    <dgm:pt modelId="{3021EF19-CF51-4415-9B63-9E43AB3C767F}" type="pres">
      <dgm:prSet presAssocID="{D512A49A-6FBF-493C-815E-C7D4823FD843}" presName="Name37" presStyleLbl="parChTrans1D4" presStyleIdx="7" presStyleCnt="9"/>
      <dgm:spPr/>
      <dgm:t>
        <a:bodyPr/>
        <a:lstStyle/>
        <a:p>
          <a:endParaRPr lang="en-GB"/>
        </a:p>
      </dgm:t>
    </dgm:pt>
    <dgm:pt modelId="{30BCA4E7-7DD5-4A34-93EA-072FF63C1B2D}" type="pres">
      <dgm:prSet presAssocID="{027FDF3F-BF18-4156-9B5A-C065DB7EE2D4}" presName="hierRoot2" presStyleCnt="0">
        <dgm:presLayoutVars>
          <dgm:hierBranch val="init"/>
        </dgm:presLayoutVars>
      </dgm:prSet>
      <dgm:spPr/>
    </dgm:pt>
    <dgm:pt modelId="{46FDB957-6096-461F-B0D6-32B812BFC903}" type="pres">
      <dgm:prSet presAssocID="{027FDF3F-BF18-4156-9B5A-C065DB7EE2D4}" presName="rootComposite" presStyleCnt="0"/>
      <dgm:spPr/>
    </dgm:pt>
    <dgm:pt modelId="{22B3CBAA-A4AB-48F6-B41B-E40108733BAF}" type="pres">
      <dgm:prSet presAssocID="{027FDF3F-BF18-4156-9B5A-C065DB7EE2D4}" presName="rootText" presStyleLbl="node4" presStyleIdx="7" presStyleCnt="9" custLinFactNeighborY="-49037">
        <dgm:presLayoutVars>
          <dgm:chPref val="3"/>
        </dgm:presLayoutVars>
      </dgm:prSet>
      <dgm:spPr/>
      <dgm:t>
        <a:bodyPr/>
        <a:lstStyle/>
        <a:p>
          <a:endParaRPr lang="en-GB"/>
        </a:p>
      </dgm:t>
    </dgm:pt>
    <dgm:pt modelId="{3E4D6B9D-A682-47E4-B05C-C27A47170CD5}" type="pres">
      <dgm:prSet presAssocID="{027FDF3F-BF18-4156-9B5A-C065DB7EE2D4}" presName="rootConnector" presStyleLbl="node4" presStyleIdx="7" presStyleCnt="9"/>
      <dgm:spPr/>
      <dgm:t>
        <a:bodyPr/>
        <a:lstStyle/>
        <a:p>
          <a:endParaRPr lang="en-GB"/>
        </a:p>
      </dgm:t>
    </dgm:pt>
    <dgm:pt modelId="{B39DA98A-7041-4314-B9A4-7F172F324F69}" type="pres">
      <dgm:prSet presAssocID="{027FDF3F-BF18-4156-9B5A-C065DB7EE2D4}" presName="hierChild4" presStyleCnt="0"/>
      <dgm:spPr/>
    </dgm:pt>
    <dgm:pt modelId="{A35B8E7C-AE07-4FB7-93B7-3FDF8F57514D}" type="pres">
      <dgm:prSet presAssocID="{027FDF3F-BF18-4156-9B5A-C065DB7EE2D4}" presName="hierChild5" presStyleCnt="0"/>
      <dgm:spPr/>
    </dgm:pt>
    <dgm:pt modelId="{8EDB6BD3-AECA-43BB-BC18-C24FBB7B6920}" type="pres">
      <dgm:prSet presAssocID="{BCFA9210-4C89-4B68-9175-0792492CF9AC}" presName="hierChild5" presStyleCnt="0"/>
      <dgm:spPr/>
    </dgm:pt>
    <dgm:pt modelId="{2EB57A2E-5254-41AF-A393-0BE4E693AF91}" type="pres">
      <dgm:prSet presAssocID="{E10B8B64-15F6-4B91-96D3-85BDBA62BE75}" presName="Name37" presStyleLbl="parChTrans1D3" presStyleIdx="5" presStyleCnt="6"/>
      <dgm:spPr/>
      <dgm:t>
        <a:bodyPr/>
        <a:lstStyle/>
        <a:p>
          <a:endParaRPr lang="en-GB"/>
        </a:p>
      </dgm:t>
    </dgm:pt>
    <dgm:pt modelId="{E942DB0F-F707-4B26-989C-8C96D913F7D5}" type="pres">
      <dgm:prSet presAssocID="{6AFFC460-E72F-4AFB-B7E8-B703532C91FD}" presName="hierRoot2" presStyleCnt="0">
        <dgm:presLayoutVars>
          <dgm:hierBranch val="init"/>
        </dgm:presLayoutVars>
      </dgm:prSet>
      <dgm:spPr/>
    </dgm:pt>
    <dgm:pt modelId="{BB8C2C5F-12AA-40FC-A9BA-041269F98B70}" type="pres">
      <dgm:prSet presAssocID="{6AFFC460-E72F-4AFB-B7E8-B703532C91FD}" presName="rootComposite" presStyleCnt="0"/>
      <dgm:spPr/>
    </dgm:pt>
    <dgm:pt modelId="{395B6011-9459-42B8-B698-E472FB16C104}" type="pres">
      <dgm:prSet presAssocID="{6AFFC460-E72F-4AFB-B7E8-B703532C91FD}" presName="rootText" presStyleLbl="node3" presStyleIdx="5" presStyleCnt="6">
        <dgm:presLayoutVars>
          <dgm:chPref val="3"/>
        </dgm:presLayoutVars>
      </dgm:prSet>
      <dgm:spPr/>
      <dgm:t>
        <a:bodyPr/>
        <a:lstStyle/>
        <a:p>
          <a:endParaRPr lang="en-GB"/>
        </a:p>
      </dgm:t>
    </dgm:pt>
    <dgm:pt modelId="{BBD80968-FA78-4FC1-99FD-3700ABE807B0}" type="pres">
      <dgm:prSet presAssocID="{6AFFC460-E72F-4AFB-B7E8-B703532C91FD}" presName="rootConnector" presStyleLbl="node3" presStyleIdx="5" presStyleCnt="6"/>
      <dgm:spPr/>
      <dgm:t>
        <a:bodyPr/>
        <a:lstStyle/>
        <a:p>
          <a:endParaRPr lang="en-GB"/>
        </a:p>
      </dgm:t>
    </dgm:pt>
    <dgm:pt modelId="{33C981D2-2996-4F69-A840-9FB54B20D570}" type="pres">
      <dgm:prSet presAssocID="{6AFFC460-E72F-4AFB-B7E8-B703532C91FD}" presName="hierChild4" presStyleCnt="0"/>
      <dgm:spPr/>
    </dgm:pt>
    <dgm:pt modelId="{75466C7C-F94C-42C3-91B0-C06469D60B9F}" type="pres">
      <dgm:prSet presAssocID="{900FD1F9-98EE-478E-BCD3-C5F6E272E0A5}" presName="Name37" presStyleLbl="parChTrans1D4" presStyleIdx="8" presStyleCnt="9"/>
      <dgm:spPr/>
      <dgm:t>
        <a:bodyPr/>
        <a:lstStyle/>
        <a:p>
          <a:endParaRPr lang="en-GB"/>
        </a:p>
      </dgm:t>
    </dgm:pt>
    <dgm:pt modelId="{6948C9A4-A356-4E82-BE28-D8CC2ECFAC99}" type="pres">
      <dgm:prSet presAssocID="{02043592-1832-45CA-9A83-8A61478EA22C}" presName="hierRoot2" presStyleCnt="0">
        <dgm:presLayoutVars>
          <dgm:hierBranch val="init"/>
        </dgm:presLayoutVars>
      </dgm:prSet>
      <dgm:spPr/>
    </dgm:pt>
    <dgm:pt modelId="{E6A85893-094D-436A-A91F-AD01460FA0B2}" type="pres">
      <dgm:prSet presAssocID="{02043592-1832-45CA-9A83-8A61478EA22C}" presName="rootComposite" presStyleCnt="0"/>
      <dgm:spPr/>
    </dgm:pt>
    <dgm:pt modelId="{B3F81300-4E44-4EDB-834D-5860EE69EE3B}" type="pres">
      <dgm:prSet presAssocID="{02043592-1832-45CA-9A83-8A61478EA22C}" presName="rootText" presStyleLbl="node4" presStyleIdx="8" presStyleCnt="9">
        <dgm:presLayoutVars>
          <dgm:chPref val="3"/>
        </dgm:presLayoutVars>
      </dgm:prSet>
      <dgm:spPr/>
      <dgm:t>
        <a:bodyPr/>
        <a:lstStyle/>
        <a:p>
          <a:endParaRPr lang="en-GB"/>
        </a:p>
      </dgm:t>
    </dgm:pt>
    <dgm:pt modelId="{26B595FF-9DA7-4889-8B58-69382B97E200}" type="pres">
      <dgm:prSet presAssocID="{02043592-1832-45CA-9A83-8A61478EA22C}" presName="rootConnector" presStyleLbl="node4" presStyleIdx="8" presStyleCnt="9"/>
      <dgm:spPr/>
      <dgm:t>
        <a:bodyPr/>
        <a:lstStyle/>
        <a:p>
          <a:endParaRPr lang="en-GB"/>
        </a:p>
      </dgm:t>
    </dgm:pt>
    <dgm:pt modelId="{EE021B0C-D043-4EC8-AEBB-0B89A6E53C27}" type="pres">
      <dgm:prSet presAssocID="{02043592-1832-45CA-9A83-8A61478EA22C}" presName="hierChild4" presStyleCnt="0"/>
      <dgm:spPr/>
    </dgm:pt>
    <dgm:pt modelId="{FFE97BAD-8158-4BDF-A495-878A8DB2931C}" type="pres">
      <dgm:prSet presAssocID="{02043592-1832-45CA-9A83-8A61478EA22C}" presName="hierChild5" presStyleCnt="0"/>
      <dgm:spPr/>
    </dgm:pt>
    <dgm:pt modelId="{08C707D4-2889-4FE0-9F2B-45F25F1AAB8C}" type="pres">
      <dgm:prSet presAssocID="{6AFFC460-E72F-4AFB-B7E8-B703532C91FD}" presName="hierChild5" presStyleCnt="0"/>
      <dgm:spPr/>
    </dgm:pt>
    <dgm:pt modelId="{7192A6BF-01EE-420B-BF44-463A4F6F81A3}" type="pres">
      <dgm:prSet presAssocID="{661C7213-7F6E-4F54-AD93-50D542C49831}" presName="hierChild5" presStyleCnt="0"/>
      <dgm:spPr/>
    </dgm:pt>
    <dgm:pt modelId="{DCECD6A0-E5A9-4142-85EA-5132B8C8A12C}" type="pres">
      <dgm:prSet presAssocID="{2D288B95-41B7-4914-B283-1476077E7A13}" presName="hierChild3" presStyleCnt="0"/>
      <dgm:spPr/>
    </dgm:pt>
    <dgm:pt modelId="{27552B9C-FB39-4F47-A297-FE37C1ACB2C6}" type="pres">
      <dgm:prSet presAssocID="{8A40C7E7-D493-4DF8-A98A-AD8E0853C288}" presName="Name111" presStyleLbl="parChTrans1D2" presStyleIdx="1" presStyleCnt="2"/>
      <dgm:spPr/>
      <dgm:t>
        <a:bodyPr/>
        <a:lstStyle/>
        <a:p>
          <a:endParaRPr lang="en-GB"/>
        </a:p>
      </dgm:t>
    </dgm:pt>
    <dgm:pt modelId="{B8E7C1F3-F9A0-422F-9FEC-A6A913CE0756}" type="pres">
      <dgm:prSet presAssocID="{2A518458-B321-4671-94CC-5EDCE7C65D8C}" presName="hierRoot3" presStyleCnt="0">
        <dgm:presLayoutVars>
          <dgm:hierBranch val="init"/>
        </dgm:presLayoutVars>
      </dgm:prSet>
      <dgm:spPr/>
    </dgm:pt>
    <dgm:pt modelId="{DBF34116-8381-4012-A92C-22B0FA606F69}" type="pres">
      <dgm:prSet presAssocID="{2A518458-B321-4671-94CC-5EDCE7C65D8C}" presName="rootComposite3" presStyleCnt="0"/>
      <dgm:spPr/>
    </dgm:pt>
    <dgm:pt modelId="{D87BF6F6-59B3-4612-827C-EE8AB97AABEA}" type="pres">
      <dgm:prSet presAssocID="{2A518458-B321-4671-94CC-5EDCE7C65D8C}" presName="rootText3" presStyleLbl="asst1" presStyleIdx="0" presStyleCnt="1" custLinFactX="-15812" custLinFactNeighborX="-100000">
        <dgm:presLayoutVars>
          <dgm:chPref val="3"/>
        </dgm:presLayoutVars>
      </dgm:prSet>
      <dgm:spPr/>
      <dgm:t>
        <a:bodyPr/>
        <a:lstStyle/>
        <a:p>
          <a:endParaRPr lang="en-GB"/>
        </a:p>
      </dgm:t>
    </dgm:pt>
    <dgm:pt modelId="{543FD414-C37C-4C85-893F-262CE66D9114}" type="pres">
      <dgm:prSet presAssocID="{2A518458-B321-4671-94CC-5EDCE7C65D8C}" presName="rootConnector3" presStyleLbl="asst1" presStyleIdx="0" presStyleCnt="1"/>
      <dgm:spPr/>
      <dgm:t>
        <a:bodyPr/>
        <a:lstStyle/>
        <a:p>
          <a:endParaRPr lang="en-GB"/>
        </a:p>
      </dgm:t>
    </dgm:pt>
    <dgm:pt modelId="{4893D438-043B-43CD-9F74-AC064A642BB5}" type="pres">
      <dgm:prSet presAssocID="{2A518458-B321-4671-94CC-5EDCE7C65D8C}" presName="hierChild6" presStyleCnt="0"/>
      <dgm:spPr/>
    </dgm:pt>
    <dgm:pt modelId="{F393C27E-23AE-439F-8B55-656C5B70C2D8}" type="pres">
      <dgm:prSet presAssocID="{2A518458-B321-4671-94CC-5EDCE7C65D8C}" presName="hierChild7" presStyleCnt="0"/>
      <dgm:spPr/>
    </dgm:pt>
  </dgm:ptLst>
  <dgm:cxnLst>
    <dgm:cxn modelId="{522F2D98-136F-415A-8C89-BB20CA407AEE}" type="presOf" srcId="{9CA8C6F3-832E-4156-8DD6-BB43FAB67CCB}" destId="{FD57CCE5-295C-4273-A2F5-FA5A2D0A2251}" srcOrd="0" destOrd="0" presId="urn:microsoft.com/office/officeart/2005/8/layout/orgChart1"/>
    <dgm:cxn modelId="{BCC02B01-6E11-403D-95C1-C4BA7E82F8B4}" type="presOf" srcId="{5A26AC27-4250-476E-8418-7056807C250B}" destId="{789D1256-C9F2-4BA0-8EE4-4A68CD1C8338}" srcOrd="0" destOrd="0" presId="urn:microsoft.com/office/officeart/2005/8/layout/orgChart1"/>
    <dgm:cxn modelId="{2F6259C7-62F9-4E4C-8392-D84B8502965E}" srcId="{2D288B95-41B7-4914-B283-1476077E7A13}" destId="{661C7213-7F6E-4F54-AD93-50D542C49831}" srcOrd="1" destOrd="0" parTransId="{8EA07D15-5359-48AF-AC91-95D06D771529}" sibTransId="{F9909D43-7110-4BB5-9D66-E130F8D09AF1}"/>
    <dgm:cxn modelId="{16E100D6-FCA9-4732-AFC5-5D8C39D4B8AC}" type="presOf" srcId="{1427F4A2-CA89-41C6-B7AF-2AF55F3CFF46}" destId="{25D33207-90CA-4EB3-8DF9-190B8D6D5CD5}" srcOrd="0" destOrd="0" presId="urn:microsoft.com/office/officeart/2005/8/layout/orgChart1"/>
    <dgm:cxn modelId="{BBA76F15-6C57-40F9-ABEC-3340D594F1D5}" type="presOf" srcId="{002F250C-ACE7-44DE-9014-AB0DFECD6A6B}" destId="{0340CD5E-741A-4559-B42E-8DCA7F158393}" srcOrd="0" destOrd="0" presId="urn:microsoft.com/office/officeart/2005/8/layout/orgChart1"/>
    <dgm:cxn modelId="{FA62B742-0F3A-4382-81B5-C26F44FF9690}" srcId="{661C7213-7F6E-4F54-AD93-50D542C49831}" destId="{7BC95F22-5A36-4C19-A627-65D4FD307504}" srcOrd="0" destOrd="0" parTransId="{A7182B11-4A03-42D2-B0CE-2FEC10E79A16}" sibTransId="{4AF48DCF-9C18-493D-8A40-AE295584E4BD}"/>
    <dgm:cxn modelId="{79A2A0FC-6152-4C88-9296-E99CDE00354C}" type="presOf" srcId="{8EA07D15-5359-48AF-AC91-95D06D771529}" destId="{13DB3F78-2471-470C-B4B1-20888E086226}" srcOrd="0" destOrd="0" presId="urn:microsoft.com/office/officeart/2005/8/layout/orgChart1"/>
    <dgm:cxn modelId="{C77617E5-4E26-44AD-A31B-654ED0213338}" type="presOf" srcId="{5B1EE737-9820-4B95-8CE3-9075B94D5AE0}" destId="{A29CEBB0-77C7-428D-90EC-E71AA391643B}" srcOrd="1" destOrd="0" presId="urn:microsoft.com/office/officeart/2005/8/layout/orgChart1"/>
    <dgm:cxn modelId="{476DC370-44F3-45F9-89B3-EB5823A4FEC4}" type="presOf" srcId="{2A518458-B321-4671-94CC-5EDCE7C65D8C}" destId="{D87BF6F6-59B3-4612-827C-EE8AB97AABEA}" srcOrd="0" destOrd="0" presId="urn:microsoft.com/office/officeart/2005/8/layout/orgChart1"/>
    <dgm:cxn modelId="{82DC8998-8E09-466F-91EF-462DED75CF1F}" type="presOf" srcId="{448CEDBA-1CFD-4129-A72F-C8BD975D3867}" destId="{C5EB6E7E-E58D-4F7E-A2F4-96B31DA66EE4}" srcOrd="0" destOrd="0" presId="urn:microsoft.com/office/officeart/2005/8/layout/orgChart1"/>
    <dgm:cxn modelId="{BE8F280B-9537-43B4-BA85-CC8F14FAA359}" type="presOf" srcId="{49AE49A2-9061-452D-9BA0-85DA81185890}" destId="{1B2DB09F-69A2-44D1-BED6-8364BE5BFABD}" srcOrd="1" destOrd="0" presId="urn:microsoft.com/office/officeart/2005/8/layout/orgChart1"/>
    <dgm:cxn modelId="{640E9ECA-0F20-402C-8D8D-9E4486CF4BF8}" srcId="{7BC95F22-5A36-4C19-A627-65D4FD307504}" destId="{002F250C-ACE7-44DE-9014-AB0DFECD6A6B}" srcOrd="0" destOrd="0" parTransId="{19AF0D64-7AEA-4793-A9D0-C9AB68086DD3}" sibTransId="{AE4501EE-D289-4AC0-887B-F30FC0C202FF}"/>
    <dgm:cxn modelId="{D7C50025-3919-4FBB-A814-55DD438276C2}" srcId="{B9E4DB7B-B6A4-4F3C-AF0A-6C2F0844B452}" destId="{53D6C3E8-3779-4463-A4BF-33E3F603F91A}" srcOrd="1" destOrd="0" parTransId="{9CA8C6F3-832E-4156-8DD6-BB43FAB67CCB}" sibTransId="{041A99A5-67CB-4BE6-8DFB-12F1B6D5DD9D}"/>
    <dgm:cxn modelId="{D7E39973-47FC-49A5-B0B5-F876A9316B94}" type="presOf" srcId="{B9E4DB7B-B6A4-4F3C-AF0A-6C2F0844B452}" destId="{7400B062-5657-4A08-80D3-6C786D5E7F47}" srcOrd="0" destOrd="0" presId="urn:microsoft.com/office/officeart/2005/8/layout/orgChart1"/>
    <dgm:cxn modelId="{1A8C56E3-E5BF-4FA4-A3AF-51289CF82E2D}" type="presOf" srcId="{7BC95F22-5A36-4C19-A627-65D4FD307504}" destId="{61D97D04-02A0-471A-886F-1EF002D8FECB}" srcOrd="1" destOrd="0" presId="urn:microsoft.com/office/officeart/2005/8/layout/orgChart1"/>
    <dgm:cxn modelId="{4EA9E6BB-418F-4484-8AFF-1B71B5DEA090}" type="presOf" srcId="{2A518458-B321-4671-94CC-5EDCE7C65D8C}" destId="{543FD414-C37C-4C85-893F-262CE66D9114}" srcOrd="1" destOrd="0" presId="urn:microsoft.com/office/officeart/2005/8/layout/orgChart1"/>
    <dgm:cxn modelId="{9C9C25A8-9B60-486A-A0FD-DAF3D2C75542}" type="presOf" srcId="{02043592-1832-45CA-9A83-8A61478EA22C}" destId="{B3F81300-4E44-4EDB-834D-5860EE69EE3B}" srcOrd="0" destOrd="0" presId="urn:microsoft.com/office/officeart/2005/8/layout/orgChart1"/>
    <dgm:cxn modelId="{0E855C12-CAF9-48D0-843B-B4AF6DC05FAB}" type="presOf" srcId="{4FC194E7-0F2D-424D-96A9-95A5349DA686}" destId="{93FD85AF-4A3A-4411-885C-401387767AC6}" srcOrd="0" destOrd="0" presId="urn:microsoft.com/office/officeart/2005/8/layout/orgChart1"/>
    <dgm:cxn modelId="{FB831779-57D8-43AA-99B9-AB8C3C173C71}" type="presOf" srcId="{D629DEDB-9F9A-4B15-8FD4-EDAB824834F3}" destId="{BDB20EB6-36FB-47BC-828C-EA297909BB72}" srcOrd="0" destOrd="0" presId="urn:microsoft.com/office/officeart/2005/8/layout/orgChart1"/>
    <dgm:cxn modelId="{8D809181-DEBD-47F7-A891-9FC250E3FEFE}" type="presOf" srcId="{53D6C3E8-3779-4463-A4BF-33E3F603F91A}" destId="{1A2C321E-DCE2-487A-8799-9A6C9C1970E8}" srcOrd="0" destOrd="0" presId="urn:microsoft.com/office/officeart/2005/8/layout/orgChart1"/>
    <dgm:cxn modelId="{9A0893BF-D504-4EAA-A951-4C824D480841}" type="presOf" srcId="{027FDF3F-BF18-4156-9B5A-C065DB7EE2D4}" destId="{22B3CBAA-A4AB-48F6-B41B-E40108733BAF}" srcOrd="0" destOrd="0" presId="urn:microsoft.com/office/officeart/2005/8/layout/orgChart1"/>
    <dgm:cxn modelId="{DAEF0815-74AB-4DA8-AF64-10351C7B07E6}" srcId="{BCFA9210-4C89-4B68-9175-0792492CF9AC}" destId="{E8F1BFC6-094C-4988-81E0-21C2535BFD9C}" srcOrd="0" destOrd="0" parTransId="{448CEDBA-1CFD-4129-A72F-C8BD975D3867}" sibTransId="{42213F1F-DE6C-4126-BB27-52B54700D6DA}"/>
    <dgm:cxn modelId="{502141E3-513D-4F9F-9BDB-10E95D0B3224}" type="presOf" srcId="{027FDF3F-BF18-4156-9B5A-C065DB7EE2D4}" destId="{3E4D6B9D-A682-47E4-B05C-C27A47170CD5}" srcOrd="1" destOrd="0" presId="urn:microsoft.com/office/officeart/2005/8/layout/orgChart1"/>
    <dgm:cxn modelId="{0CE1BA37-512C-4A61-B067-BC5026B734E7}" type="presOf" srcId="{8A40C7E7-D493-4DF8-A98A-AD8E0853C288}" destId="{27552B9C-FB39-4F47-A297-FE37C1ACB2C6}" srcOrd="0" destOrd="0" presId="urn:microsoft.com/office/officeart/2005/8/layout/orgChart1"/>
    <dgm:cxn modelId="{266AF462-E7E8-4888-82EA-EDAE394C8C59}" type="presOf" srcId="{E10B8B64-15F6-4B91-96D3-85BDBA62BE75}" destId="{2EB57A2E-5254-41AF-A393-0BE4E693AF91}" srcOrd="0" destOrd="0" presId="urn:microsoft.com/office/officeart/2005/8/layout/orgChart1"/>
    <dgm:cxn modelId="{AF27BF43-BD5B-4547-9D1B-1ABA3D5165F6}" srcId="{2D288B95-41B7-4914-B283-1476077E7A13}" destId="{2A518458-B321-4671-94CC-5EDCE7C65D8C}" srcOrd="0" destOrd="0" parTransId="{8A40C7E7-D493-4DF8-A98A-AD8E0853C288}" sibTransId="{A77C9159-20CE-42B1-902F-C322AD2C5639}"/>
    <dgm:cxn modelId="{DE58C7A5-A705-477C-BCCF-4B08E5B04B95}" type="presOf" srcId="{A7B30908-A837-4CA5-AAF6-A2596DB1D055}" destId="{36F1EC47-1D5F-4B26-B77D-B2A9D0B835ED}" srcOrd="0" destOrd="0" presId="urn:microsoft.com/office/officeart/2005/8/layout/orgChart1"/>
    <dgm:cxn modelId="{44A32837-8A86-4EBC-B2C8-2B12F929724F}" srcId="{661C7213-7F6E-4F54-AD93-50D542C49831}" destId="{BCFA9210-4C89-4B68-9175-0792492CF9AC}" srcOrd="4" destOrd="0" parTransId="{92763E3F-E9BC-45E5-AAE4-FF18AE1E8CDB}" sibTransId="{32EA8838-4E77-40CE-BAA0-C833826ED31D}"/>
    <dgm:cxn modelId="{2429F641-B7B7-4CEE-B8D5-3BD0CECE67F5}" type="presOf" srcId="{BCFA9210-4C89-4B68-9175-0792492CF9AC}" destId="{A830ACBA-A375-4B63-BC79-BF535458B201}" srcOrd="1" destOrd="0" presId="urn:microsoft.com/office/officeart/2005/8/layout/orgChart1"/>
    <dgm:cxn modelId="{1A46574D-75BC-47CA-B207-84DD56240663}" type="presOf" srcId="{A6898B8B-EE53-4264-B14E-89037600941C}" destId="{D99CCF9E-6199-4B9E-8FED-21778A1FD4D0}" srcOrd="0" destOrd="0" presId="urn:microsoft.com/office/officeart/2005/8/layout/orgChart1"/>
    <dgm:cxn modelId="{67EB13F4-CA84-4401-9475-43F38EFA340C}" srcId="{BCFA9210-4C89-4B68-9175-0792492CF9AC}" destId="{5B1EE737-9820-4B95-8CE3-9075B94D5AE0}" srcOrd="1" destOrd="0" parTransId="{E2F0AEA0-F1DC-4FF3-804C-34558FB8A7C7}" sibTransId="{D3A68662-7AC5-47FD-90BD-68A6CE3876FB}"/>
    <dgm:cxn modelId="{87241AEB-E2B6-48D7-ADEE-6D2481220E20}" type="presOf" srcId="{BCFA9210-4C89-4B68-9175-0792492CF9AC}" destId="{ED74D3A0-BEEF-4D57-9610-2D11A151D1FE}" srcOrd="0" destOrd="0" presId="urn:microsoft.com/office/officeart/2005/8/layout/orgChart1"/>
    <dgm:cxn modelId="{2252442A-C32F-480C-8DF7-CF29CA72E889}" srcId="{661C7213-7F6E-4F54-AD93-50D542C49831}" destId="{49AE49A2-9061-452D-9BA0-85DA81185890}" srcOrd="1" destOrd="0" parTransId="{A6898B8B-EE53-4264-B14E-89037600941C}" sibTransId="{DD2CA796-E112-4CF0-94E3-FDA917D9F800}"/>
    <dgm:cxn modelId="{A6AB2485-932A-44D5-BD44-BAE7B0851566}" type="presOf" srcId="{19AF0D64-7AEA-4793-A9D0-C9AB68086DD3}" destId="{0131D353-9C5E-4E7D-95AE-D83AE303EAEF}" srcOrd="0" destOrd="0" presId="urn:microsoft.com/office/officeart/2005/8/layout/orgChart1"/>
    <dgm:cxn modelId="{925702D8-55D0-4081-A7E2-5CE249624BEF}" type="presOf" srcId="{A7B30908-A837-4CA5-AAF6-A2596DB1D055}" destId="{A116C916-029A-4DEB-A6DC-7EC92571E79A}" srcOrd="1" destOrd="0" presId="urn:microsoft.com/office/officeart/2005/8/layout/orgChart1"/>
    <dgm:cxn modelId="{06D60151-A335-4B1E-98E5-6F32B5CAE142}" type="presOf" srcId="{31C1DFD2-690A-4931-999E-73D5F2639667}" destId="{ECDBEC72-7A21-4C50-ABF4-3CF4E2B35F89}" srcOrd="1" destOrd="0" presId="urn:microsoft.com/office/officeart/2005/8/layout/orgChart1"/>
    <dgm:cxn modelId="{3BDF9C86-4F75-43AB-A89F-A04A5737E126}" srcId="{D629DEDB-9F9A-4B15-8FD4-EDAB824834F3}" destId="{2D288B95-41B7-4914-B283-1476077E7A13}" srcOrd="0" destOrd="0" parTransId="{3164EB57-AC71-4718-93BF-C15A7CB128D8}" sibTransId="{5415D42B-F21D-47DE-9A71-D9E89959FAED}"/>
    <dgm:cxn modelId="{64A23ABB-4D31-4CD6-8672-FF81DBDDBA87}" type="presOf" srcId="{2D288B95-41B7-4914-B283-1476077E7A13}" destId="{F6ECB664-4C12-4D8E-B3DB-6709E894E4DF}" srcOrd="1" destOrd="0" presId="urn:microsoft.com/office/officeart/2005/8/layout/orgChart1"/>
    <dgm:cxn modelId="{F8FC79B4-24DC-458C-96C8-2DE134A501B6}" type="presOf" srcId="{B9E4DB7B-B6A4-4F3C-AF0A-6C2F0844B452}" destId="{C1AF8FAF-E6E3-41FF-A53C-7928989377CD}" srcOrd="1" destOrd="0" presId="urn:microsoft.com/office/officeart/2005/8/layout/orgChart1"/>
    <dgm:cxn modelId="{8075AEBA-05A2-4EB1-ADEA-8CA220BC74EA}" type="presOf" srcId="{32A24BBA-B306-44C0-9B9C-EEDB18FC042A}" destId="{B7C5D45D-973B-474D-AABC-85C20EDB8ACE}" srcOrd="0" destOrd="0" presId="urn:microsoft.com/office/officeart/2005/8/layout/orgChart1"/>
    <dgm:cxn modelId="{21A91C8C-9651-45B5-97A2-4D60C2E22D2F}" srcId="{661C7213-7F6E-4F54-AD93-50D542C49831}" destId="{5A26AC27-4250-476E-8418-7056807C250B}" srcOrd="2" destOrd="0" parTransId="{DEC648E5-137B-4C70-A11A-09F3AE595EFA}" sibTransId="{EC5C6216-5E0E-48CD-A53A-508CE060A96D}"/>
    <dgm:cxn modelId="{BF96DD77-3191-4142-95E6-75655965A39D}" type="presOf" srcId="{6AFFC460-E72F-4AFB-B7E8-B703532C91FD}" destId="{BBD80968-FA78-4FC1-99FD-3700ABE807B0}" srcOrd="1" destOrd="0" presId="urn:microsoft.com/office/officeart/2005/8/layout/orgChart1"/>
    <dgm:cxn modelId="{2B37C684-8681-442E-B34B-78260741CB0C}" type="presOf" srcId="{6AFFC460-E72F-4AFB-B7E8-B703532C91FD}" destId="{395B6011-9459-42B8-B698-E472FB16C104}" srcOrd="0" destOrd="0" presId="urn:microsoft.com/office/officeart/2005/8/layout/orgChart1"/>
    <dgm:cxn modelId="{7E4E7B80-06E2-4FCE-BDE4-621EE820CC10}" type="presOf" srcId="{E8F1BFC6-094C-4988-81E0-21C2535BFD9C}" destId="{C0D7FF4F-F682-4FDB-B1EC-858A724BDE33}" srcOrd="1" destOrd="0" presId="urn:microsoft.com/office/officeart/2005/8/layout/orgChart1"/>
    <dgm:cxn modelId="{35F9E00A-8F99-425D-8B25-02812E7CC924}" type="presOf" srcId="{7BC95F22-5A36-4C19-A627-65D4FD307504}" destId="{0FA32C04-C99B-40D2-8A9A-EC95E8AB59FD}" srcOrd="0" destOrd="0" presId="urn:microsoft.com/office/officeart/2005/8/layout/orgChart1"/>
    <dgm:cxn modelId="{5F8B5488-761D-435E-9992-F7EEEC472FA8}" srcId="{BCFA9210-4C89-4B68-9175-0792492CF9AC}" destId="{027FDF3F-BF18-4156-9B5A-C065DB7EE2D4}" srcOrd="2" destOrd="0" parTransId="{D512A49A-6FBF-493C-815E-C7D4823FD843}" sibTransId="{0CDBC1A1-26DE-4C13-A1B3-A61E40C7FD24}"/>
    <dgm:cxn modelId="{FFC2763A-DDC9-4147-B818-831D6270618B}" type="presOf" srcId="{661C7213-7F6E-4F54-AD93-50D542C49831}" destId="{80B75C34-967E-4207-B65C-30A84A748D51}" srcOrd="1" destOrd="0" presId="urn:microsoft.com/office/officeart/2005/8/layout/orgChart1"/>
    <dgm:cxn modelId="{011A1C4D-16DF-43D4-B500-6790E5451418}" type="presOf" srcId="{A7182B11-4A03-42D2-B0CE-2FEC10E79A16}" destId="{C38F8767-A581-4D96-B5B3-5CBDCB4FA688}" srcOrd="0" destOrd="0" presId="urn:microsoft.com/office/officeart/2005/8/layout/orgChart1"/>
    <dgm:cxn modelId="{EF000495-1687-4598-A62E-827A398FF6F9}" type="presOf" srcId="{92763E3F-E9BC-45E5-AAE4-FF18AE1E8CDB}" destId="{E873529F-9B0D-4E67-8414-4A16DF181695}" srcOrd="0" destOrd="0" presId="urn:microsoft.com/office/officeart/2005/8/layout/orgChart1"/>
    <dgm:cxn modelId="{D15FD4A3-0873-41D8-9EBD-A2727DB45627}" type="presOf" srcId="{DEC648E5-137B-4C70-A11A-09F3AE595EFA}" destId="{470ADAB1-504D-404D-AF86-40693BEE7533}" srcOrd="0" destOrd="0" presId="urn:microsoft.com/office/officeart/2005/8/layout/orgChart1"/>
    <dgm:cxn modelId="{63673967-2B4C-4863-8B1A-73831D36522B}" type="presOf" srcId="{FB28F23F-26CA-4CFF-965D-B0D4EAB49C3B}" destId="{EE5AE5CB-7420-4D64-AE4E-D8B7FA13CC4B}" srcOrd="0" destOrd="0" presId="urn:microsoft.com/office/officeart/2005/8/layout/orgChart1"/>
    <dgm:cxn modelId="{435CC62E-CB24-43FF-92C4-B701964ED25F}" type="presOf" srcId="{661C7213-7F6E-4F54-AD93-50D542C49831}" destId="{910F45F1-5D59-42C4-9450-15DA56C3DF91}" srcOrd="0" destOrd="0" presId="urn:microsoft.com/office/officeart/2005/8/layout/orgChart1"/>
    <dgm:cxn modelId="{3B774EEA-003E-455C-8FF0-4A0FC098DF7F}" type="presOf" srcId="{2D288B95-41B7-4914-B283-1476077E7A13}" destId="{23D4E4E2-26C8-41ED-8410-C1DF9E41F01C}" srcOrd="0" destOrd="0" presId="urn:microsoft.com/office/officeart/2005/8/layout/orgChart1"/>
    <dgm:cxn modelId="{605C72E7-33AE-49C0-BCEB-096478E199F2}" srcId="{49AE49A2-9061-452D-9BA0-85DA81185890}" destId="{31C1DFD2-690A-4931-999E-73D5F2639667}" srcOrd="0" destOrd="0" parTransId="{32A24BBA-B306-44C0-9B9C-EEDB18FC042A}" sibTransId="{20B9BE15-D1DC-4890-BB52-422351487B06}"/>
    <dgm:cxn modelId="{497FA369-CC40-4A74-B08C-9A45F38EE6D7}" type="presOf" srcId="{E8F1BFC6-094C-4988-81E0-21C2535BFD9C}" destId="{4706A799-3F93-4FA0-BC23-B40DE6F96488}" srcOrd="0" destOrd="0" presId="urn:microsoft.com/office/officeart/2005/8/layout/orgChart1"/>
    <dgm:cxn modelId="{BF40ECC4-B3FB-42D7-90C5-6261FB3A8C97}" type="presOf" srcId="{53D6C3E8-3779-4463-A4BF-33E3F603F91A}" destId="{85BD401E-6CFB-4101-A0CF-C9DDE4BA6437}" srcOrd="1" destOrd="0" presId="urn:microsoft.com/office/officeart/2005/8/layout/orgChart1"/>
    <dgm:cxn modelId="{02C7E64F-DFD3-4DC8-B3BB-84028423FB2E}" srcId="{B9E4DB7B-B6A4-4F3C-AF0A-6C2F0844B452}" destId="{A7B30908-A837-4CA5-AAF6-A2596DB1D055}" srcOrd="0" destOrd="0" parTransId="{4FC194E7-0F2D-424D-96A9-95A5349DA686}" sibTransId="{79DEDAEE-0223-4AFD-AD22-8ADA2A651FB4}"/>
    <dgm:cxn modelId="{A2F9FB40-1739-443F-BADE-A0A19298BA20}" type="presOf" srcId="{5A26AC27-4250-476E-8418-7056807C250B}" destId="{EA4DF393-C298-4DFB-9639-83E3D8D62ED3}" srcOrd="1" destOrd="0" presId="urn:microsoft.com/office/officeart/2005/8/layout/orgChart1"/>
    <dgm:cxn modelId="{DD4A3EC9-ED02-4DDE-9E8E-2662368EF24A}" srcId="{661C7213-7F6E-4F54-AD93-50D542C49831}" destId="{6AFFC460-E72F-4AFB-B7E8-B703532C91FD}" srcOrd="5" destOrd="0" parTransId="{E10B8B64-15F6-4B91-96D3-85BDBA62BE75}" sibTransId="{51867102-2FBA-4A05-9407-ECEA4B5EBF16}"/>
    <dgm:cxn modelId="{197A6B4B-564D-4260-B317-C4D4A90D5D25}" type="presOf" srcId="{D512A49A-6FBF-493C-815E-C7D4823FD843}" destId="{3021EF19-CF51-4415-9B63-9E43AB3C767F}" srcOrd="0" destOrd="0" presId="urn:microsoft.com/office/officeart/2005/8/layout/orgChart1"/>
    <dgm:cxn modelId="{93B4BE77-873B-48C6-850F-EDFBB1CE17B7}" srcId="{661C7213-7F6E-4F54-AD93-50D542C49831}" destId="{B9E4DB7B-B6A4-4F3C-AF0A-6C2F0844B452}" srcOrd="3" destOrd="0" parTransId="{FB28F23F-26CA-4CFF-965D-B0D4EAB49C3B}" sibTransId="{800C741A-F809-43F2-B7AD-D739CCE29C19}"/>
    <dgm:cxn modelId="{FE64CD17-E5E6-452F-9468-63AA27B665E7}" type="presOf" srcId="{002F250C-ACE7-44DE-9014-AB0DFECD6A6B}" destId="{665BB322-BBFD-4A1A-900F-E178715B1F2B}" srcOrd="1" destOrd="0" presId="urn:microsoft.com/office/officeart/2005/8/layout/orgChart1"/>
    <dgm:cxn modelId="{328F261C-DFC7-40C5-BDF7-D2F89F1CDF3F}" type="presOf" srcId="{67A4C67C-EC61-4F2F-B8ED-6AB8333999D0}" destId="{37D84C04-7A66-4042-B84E-1A425369A6A3}" srcOrd="0" destOrd="0" presId="urn:microsoft.com/office/officeart/2005/8/layout/orgChart1"/>
    <dgm:cxn modelId="{6DCDBBE8-FF6D-4BAA-8BA4-84800BE1A924}" type="presOf" srcId="{31C1DFD2-690A-4931-999E-73D5F2639667}" destId="{38C981AD-90E9-4C7B-AA56-7DE58BB1B242}" srcOrd="0" destOrd="0" presId="urn:microsoft.com/office/officeart/2005/8/layout/orgChart1"/>
    <dgm:cxn modelId="{F76E66C5-0E8E-4918-95BF-35CB8653645C}" srcId="{5A26AC27-4250-476E-8418-7056807C250B}" destId="{67A4C67C-EC61-4F2F-B8ED-6AB8333999D0}" srcOrd="0" destOrd="0" parTransId="{1427F4A2-CA89-41C6-B7AF-2AF55F3CFF46}" sibTransId="{DD882F32-9A0C-45B9-BB1F-1F2F6FFE115C}"/>
    <dgm:cxn modelId="{7DE735C4-8DB1-4DCF-8EC2-1A9E52920767}" type="presOf" srcId="{02043592-1832-45CA-9A83-8A61478EA22C}" destId="{26B595FF-9DA7-4889-8B58-69382B97E200}" srcOrd="1" destOrd="0" presId="urn:microsoft.com/office/officeart/2005/8/layout/orgChart1"/>
    <dgm:cxn modelId="{8E6EEE06-51E9-446D-9E06-1A5FE8ECE509}" type="presOf" srcId="{5B1EE737-9820-4B95-8CE3-9075B94D5AE0}" destId="{4C3D6A87-9CA8-4292-9D56-08D9D310F2E2}" srcOrd="0" destOrd="0" presId="urn:microsoft.com/office/officeart/2005/8/layout/orgChart1"/>
    <dgm:cxn modelId="{F5326969-DD9F-4B6E-9EA0-EFC604A49155}" srcId="{6AFFC460-E72F-4AFB-B7E8-B703532C91FD}" destId="{02043592-1832-45CA-9A83-8A61478EA22C}" srcOrd="0" destOrd="0" parTransId="{900FD1F9-98EE-478E-BCD3-C5F6E272E0A5}" sibTransId="{734166C4-1609-4995-9269-D8058BFCC517}"/>
    <dgm:cxn modelId="{466A8666-E47C-4FAA-A6BE-1DD2ACDD6374}" type="presOf" srcId="{49AE49A2-9061-452D-9BA0-85DA81185890}" destId="{D1F77549-3E3C-4F09-87AF-C4A060ECBC86}" srcOrd="0" destOrd="0" presId="urn:microsoft.com/office/officeart/2005/8/layout/orgChart1"/>
    <dgm:cxn modelId="{2DFEC970-7D51-4F68-9D49-5295C3A25AB7}" type="presOf" srcId="{900FD1F9-98EE-478E-BCD3-C5F6E272E0A5}" destId="{75466C7C-F94C-42C3-91B0-C06469D60B9F}" srcOrd="0" destOrd="0" presId="urn:microsoft.com/office/officeart/2005/8/layout/orgChart1"/>
    <dgm:cxn modelId="{4F0367C2-81F7-486C-857A-83E7B512657E}" type="presOf" srcId="{67A4C67C-EC61-4F2F-B8ED-6AB8333999D0}" destId="{04904D75-927F-45DA-A4AC-6E1DD129192F}" srcOrd="1" destOrd="0" presId="urn:microsoft.com/office/officeart/2005/8/layout/orgChart1"/>
    <dgm:cxn modelId="{E78C2566-C0BB-4867-802A-E5B1B271DB5D}" type="presOf" srcId="{E2F0AEA0-F1DC-4FF3-804C-34558FB8A7C7}" destId="{BCF95CCF-8170-401C-851E-F7ECABFAA2A0}" srcOrd="0" destOrd="0" presId="urn:microsoft.com/office/officeart/2005/8/layout/orgChart1"/>
    <dgm:cxn modelId="{1601B29C-8E8E-4807-A557-1B2DE08121DF}" type="presParOf" srcId="{BDB20EB6-36FB-47BC-828C-EA297909BB72}" destId="{78935EAF-6484-4055-95F1-4688C2E03C0A}" srcOrd="0" destOrd="0" presId="urn:microsoft.com/office/officeart/2005/8/layout/orgChart1"/>
    <dgm:cxn modelId="{1BA862AB-C50E-423B-83D2-25BCAF0C2107}" type="presParOf" srcId="{78935EAF-6484-4055-95F1-4688C2E03C0A}" destId="{AA151240-E99F-44D8-BB01-CE9C366D73B0}" srcOrd="0" destOrd="0" presId="urn:microsoft.com/office/officeart/2005/8/layout/orgChart1"/>
    <dgm:cxn modelId="{33918302-D73D-45BF-8328-E59DDDBA6391}" type="presParOf" srcId="{AA151240-E99F-44D8-BB01-CE9C366D73B0}" destId="{23D4E4E2-26C8-41ED-8410-C1DF9E41F01C}" srcOrd="0" destOrd="0" presId="urn:microsoft.com/office/officeart/2005/8/layout/orgChart1"/>
    <dgm:cxn modelId="{1C8A2BB8-0C8D-492E-95BA-4A4A5C8A35CD}" type="presParOf" srcId="{AA151240-E99F-44D8-BB01-CE9C366D73B0}" destId="{F6ECB664-4C12-4D8E-B3DB-6709E894E4DF}" srcOrd="1" destOrd="0" presId="urn:microsoft.com/office/officeart/2005/8/layout/orgChart1"/>
    <dgm:cxn modelId="{6A79DCEC-9416-4828-BB88-70898F6F66E4}" type="presParOf" srcId="{78935EAF-6484-4055-95F1-4688C2E03C0A}" destId="{487A7740-DCF0-46B3-8F36-B83D38426AD0}" srcOrd="1" destOrd="0" presId="urn:microsoft.com/office/officeart/2005/8/layout/orgChart1"/>
    <dgm:cxn modelId="{CBF14427-3325-4DF0-9879-20A7836D32B6}" type="presParOf" srcId="{487A7740-DCF0-46B3-8F36-B83D38426AD0}" destId="{13DB3F78-2471-470C-B4B1-20888E086226}" srcOrd="0" destOrd="0" presId="urn:microsoft.com/office/officeart/2005/8/layout/orgChart1"/>
    <dgm:cxn modelId="{B1C34570-51B2-422D-8269-D659DB992802}" type="presParOf" srcId="{487A7740-DCF0-46B3-8F36-B83D38426AD0}" destId="{78FF0227-867F-46C7-9321-80B00775569D}" srcOrd="1" destOrd="0" presId="urn:microsoft.com/office/officeart/2005/8/layout/orgChart1"/>
    <dgm:cxn modelId="{51E4DB84-0A40-4D91-8AB1-FC80DF0B69EF}" type="presParOf" srcId="{78FF0227-867F-46C7-9321-80B00775569D}" destId="{95C1063A-4A4B-48AA-A5A0-A076CD723AC3}" srcOrd="0" destOrd="0" presId="urn:microsoft.com/office/officeart/2005/8/layout/orgChart1"/>
    <dgm:cxn modelId="{1D758FF4-34E9-4D85-A060-475D66C611F0}" type="presParOf" srcId="{95C1063A-4A4B-48AA-A5A0-A076CD723AC3}" destId="{910F45F1-5D59-42C4-9450-15DA56C3DF91}" srcOrd="0" destOrd="0" presId="urn:microsoft.com/office/officeart/2005/8/layout/orgChart1"/>
    <dgm:cxn modelId="{943679ED-6C60-4B78-8D02-E1D0C23736BE}" type="presParOf" srcId="{95C1063A-4A4B-48AA-A5A0-A076CD723AC3}" destId="{80B75C34-967E-4207-B65C-30A84A748D51}" srcOrd="1" destOrd="0" presId="urn:microsoft.com/office/officeart/2005/8/layout/orgChart1"/>
    <dgm:cxn modelId="{E2525E31-4938-467B-B4B8-BF97A089A53C}" type="presParOf" srcId="{78FF0227-867F-46C7-9321-80B00775569D}" destId="{191761C6-4762-4650-9429-C10067973DBF}" srcOrd="1" destOrd="0" presId="urn:microsoft.com/office/officeart/2005/8/layout/orgChart1"/>
    <dgm:cxn modelId="{CC954106-3AAF-4D65-982C-BFA33C3865FB}" type="presParOf" srcId="{191761C6-4762-4650-9429-C10067973DBF}" destId="{C38F8767-A581-4D96-B5B3-5CBDCB4FA688}" srcOrd="0" destOrd="0" presId="urn:microsoft.com/office/officeart/2005/8/layout/orgChart1"/>
    <dgm:cxn modelId="{B4C4DC47-3AAE-49BD-8B80-E569D1799305}" type="presParOf" srcId="{191761C6-4762-4650-9429-C10067973DBF}" destId="{3BB4FF90-2B10-47AA-82F2-2ADD25D87B47}" srcOrd="1" destOrd="0" presId="urn:microsoft.com/office/officeart/2005/8/layout/orgChart1"/>
    <dgm:cxn modelId="{A8DBA442-9AD7-4E4E-9671-AA0C161A3057}" type="presParOf" srcId="{3BB4FF90-2B10-47AA-82F2-2ADD25D87B47}" destId="{DC6F9517-78CA-42ED-BB92-12FAF1803410}" srcOrd="0" destOrd="0" presId="urn:microsoft.com/office/officeart/2005/8/layout/orgChart1"/>
    <dgm:cxn modelId="{AE1BE1C2-932E-4836-9CCB-14EA8DF7F3EF}" type="presParOf" srcId="{DC6F9517-78CA-42ED-BB92-12FAF1803410}" destId="{0FA32C04-C99B-40D2-8A9A-EC95E8AB59FD}" srcOrd="0" destOrd="0" presId="urn:microsoft.com/office/officeart/2005/8/layout/orgChart1"/>
    <dgm:cxn modelId="{BA685D06-18A3-4A94-B49A-1B43701799B6}" type="presParOf" srcId="{DC6F9517-78CA-42ED-BB92-12FAF1803410}" destId="{61D97D04-02A0-471A-886F-1EF002D8FECB}" srcOrd="1" destOrd="0" presId="urn:microsoft.com/office/officeart/2005/8/layout/orgChart1"/>
    <dgm:cxn modelId="{500A1777-90FB-4D82-A294-4F5C523DB27F}" type="presParOf" srcId="{3BB4FF90-2B10-47AA-82F2-2ADD25D87B47}" destId="{058F1E8E-3116-43D8-A3CB-44C6CB19FF33}" srcOrd="1" destOrd="0" presId="urn:microsoft.com/office/officeart/2005/8/layout/orgChart1"/>
    <dgm:cxn modelId="{0AAD7274-FAD0-4884-8323-87576FFE8784}" type="presParOf" srcId="{058F1E8E-3116-43D8-A3CB-44C6CB19FF33}" destId="{0131D353-9C5E-4E7D-95AE-D83AE303EAEF}" srcOrd="0" destOrd="0" presId="urn:microsoft.com/office/officeart/2005/8/layout/orgChart1"/>
    <dgm:cxn modelId="{2B293A02-3B28-4850-BD8C-39673026CA36}" type="presParOf" srcId="{058F1E8E-3116-43D8-A3CB-44C6CB19FF33}" destId="{FA78D043-28E9-4437-A1DD-AFCC847ABC6E}" srcOrd="1" destOrd="0" presId="urn:microsoft.com/office/officeart/2005/8/layout/orgChart1"/>
    <dgm:cxn modelId="{47949EF4-BC1C-48FD-B1CF-7475A05FE342}" type="presParOf" srcId="{FA78D043-28E9-4437-A1DD-AFCC847ABC6E}" destId="{0F4E8B63-B573-4E38-883E-D54507A372C9}" srcOrd="0" destOrd="0" presId="urn:microsoft.com/office/officeart/2005/8/layout/orgChart1"/>
    <dgm:cxn modelId="{1D1B7301-3832-4622-80FF-FD2E38D54C89}" type="presParOf" srcId="{0F4E8B63-B573-4E38-883E-D54507A372C9}" destId="{0340CD5E-741A-4559-B42E-8DCA7F158393}" srcOrd="0" destOrd="0" presId="urn:microsoft.com/office/officeart/2005/8/layout/orgChart1"/>
    <dgm:cxn modelId="{E8A8B556-1E00-4AB6-B18C-2DE3B8865334}" type="presParOf" srcId="{0F4E8B63-B573-4E38-883E-D54507A372C9}" destId="{665BB322-BBFD-4A1A-900F-E178715B1F2B}" srcOrd="1" destOrd="0" presId="urn:microsoft.com/office/officeart/2005/8/layout/orgChart1"/>
    <dgm:cxn modelId="{7E3C7920-98A2-4B27-9143-296CFAC25B8B}" type="presParOf" srcId="{FA78D043-28E9-4437-A1DD-AFCC847ABC6E}" destId="{961FBFE1-7D65-4546-834E-04C9891E8926}" srcOrd="1" destOrd="0" presId="urn:microsoft.com/office/officeart/2005/8/layout/orgChart1"/>
    <dgm:cxn modelId="{BB4EEAB6-A5F0-4F71-84D9-0DEED3DBBF87}" type="presParOf" srcId="{FA78D043-28E9-4437-A1DD-AFCC847ABC6E}" destId="{ADEEC2EA-69F0-404D-886D-75A8BB5AD5F7}" srcOrd="2" destOrd="0" presId="urn:microsoft.com/office/officeart/2005/8/layout/orgChart1"/>
    <dgm:cxn modelId="{24630853-8619-42AF-B0AD-636323658B82}" type="presParOf" srcId="{3BB4FF90-2B10-47AA-82F2-2ADD25D87B47}" destId="{A6859158-C748-4F86-A1C9-04A7866582FB}" srcOrd="2" destOrd="0" presId="urn:microsoft.com/office/officeart/2005/8/layout/orgChart1"/>
    <dgm:cxn modelId="{5781927D-D112-4D3E-B5A4-441D0BF98D0A}" type="presParOf" srcId="{191761C6-4762-4650-9429-C10067973DBF}" destId="{D99CCF9E-6199-4B9E-8FED-21778A1FD4D0}" srcOrd="2" destOrd="0" presId="urn:microsoft.com/office/officeart/2005/8/layout/orgChart1"/>
    <dgm:cxn modelId="{3F9069F6-B750-4667-966E-24B4FAA2FF8C}" type="presParOf" srcId="{191761C6-4762-4650-9429-C10067973DBF}" destId="{BD4556C7-CE04-4C54-9B9F-36D82ED87140}" srcOrd="3" destOrd="0" presId="urn:microsoft.com/office/officeart/2005/8/layout/orgChart1"/>
    <dgm:cxn modelId="{0C862613-31CF-4195-8CE4-99365C45EA24}" type="presParOf" srcId="{BD4556C7-CE04-4C54-9B9F-36D82ED87140}" destId="{270C8766-8853-4B56-95B3-DFFA697DCE7A}" srcOrd="0" destOrd="0" presId="urn:microsoft.com/office/officeart/2005/8/layout/orgChart1"/>
    <dgm:cxn modelId="{8282013A-3F78-49FE-AE49-0225CD57E650}" type="presParOf" srcId="{270C8766-8853-4B56-95B3-DFFA697DCE7A}" destId="{D1F77549-3E3C-4F09-87AF-C4A060ECBC86}" srcOrd="0" destOrd="0" presId="urn:microsoft.com/office/officeart/2005/8/layout/orgChart1"/>
    <dgm:cxn modelId="{DA9B062D-971E-48D1-826E-1B829C392D65}" type="presParOf" srcId="{270C8766-8853-4B56-95B3-DFFA697DCE7A}" destId="{1B2DB09F-69A2-44D1-BED6-8364BE5BFABD}" srcOrd="1" destOrd="0" presId="urn:microsoft.com/office/officeart/2005/8/layout/orgChart1"/>
    <dgm:cxn modelId="{6E8937F6-8E33-43FE-A87C-5A7B1AD4D23D}" type="presParOf" srcId="{BD4556C7-CE04-4C54-9B9F-36D82ED87140}" destId="{ADFDE36A-D960-4E51-B626-883E005A5F0F}" srcOrd="1" destOrd="0" presId="urn:microsoft.com/office/officeart/2005/8/layout/orgChart1"/>
    <dgm:cxn modelId="{E8763300-ED10-4B2F-85F3-E937CE02657D}" type="presParOf" srcId="{ADFDE36A-D960-4E51-B626-883E005A5F0F}" destId="{B7C5D45D-973B-474D-AABC-85C20EDB8ACE}" srcOrd="0" destOrd="0" presId="urn:microsoft.com/office/officeart/2005/8/layout/orgChart1"/>
    <dgm:cxn modelId="{EC558D6E-DFBC-4D6C-B870-C5CBCBA568B5}" type="presParOf" srcId="{ADFDE36A-D960-4E51-B626-883E005A5F0F}" destId="{10F53DA4-DECF-4A18-8202-1C601679047B}" srcOrd="1" destOrd="0" presId="urn:microsoft.com/office/officeart/2005/8/layout/orgChart1"/>
    <dgm:cxn modelId="{2DA78A13-1EF9-4356-A06B-983A6404B506}" type="presParOf" srcId="{10F53DA4-DECF-4A18-8202-1C601679047B}" destId="{D44C4CDB-FF6D-4DED-85A9-5222651FF282}" srcOrd="0" destOrd="0" presId="urn:microsoft.com/office/officeart/2005/8/layout/orgChart1"/>
    <dgm:cxn modelId="{9000C619-D402-4060-A7F0-CAC2FB82680D}" type="presParOf" srcId="{D44C4CDB-FF6D-4DED-85A9-5222651FF282}" destId="{38C981AD-90E9-4C7B-AA56-7DE58BB1B242}" srcOrd="0" destOrd="0" presId="urn:microsoft.com/office/officeart/2005/8/layout/orgChart1"/>
    <dgm:cxn modelId="{DF7E950D-5CAB-408F-8119-139041926F5C}" type="presParOf" srcId="{D44C4CDB-FF6D-4DED-85A9-5222651FF282}" destId="{ECDBEC72-7A21-4C50-ABF4-3CF4E2B35F89}" srcOrd="1" destOrd="0" presId="urn:microsoft.com/office/officeart/2005/8/layout/orgChart1"/>
    <dgm:cxn modelId="{C567EFDE-BADC-4476-9412-6C6D600D47B0}" type="presParOf" srcId="{10F53DA4-DECF-4A18-8202-1C601679047B}" destId="{21010A99-96C8-4F60-880A-8AA7D3EDBD66}" srcOrd="1" destOrd="0" presId="urn:microsoft.com/office/officeart/2005/8/layout/orgChart1"/>
    <dgm:cxn modelId="{44B881DD-4699-4E58-AA4E-6FB193821270}" type="presParOf" srcId="{10F53DA4-DECF-4A18-8202-1C601679047B}" destId="{EBC43787-1EDF-400D-99EB-306077F8D4A3}" srcOrd="2" destOrd="0" presId="urn:microsoft.com/office/officeart/2005/8/layout/orgChart1"/>
    <dgm:cxn modelId="{81F8A605-6F83-41AC-A235-B26A21C3D5EB}" type="presParOf" srcId="{BD4556C7-CE04-4C54-9B9F-36D82ED87140}" destId="{3D8CBCAB-C835-4145-BB05-A6B14C9AE51D}" srcOrd="2" destOrd="0" presId="urn:microsoft.com/office/officeart/2005/8/layout/orgChart1"/>
    <dgm:cxn modelId="{5DC93AFA-B606-40D1-A6FD-D9B1470D5FB4}" type="presParOf" srcId="{191761C6-4762-4650-9429-C10067973DBF}" destId="{470ADAB1-504D-404D-AF86-40693BEE7533}" srcOrd="4" destOrd="0" presId="urn:microsoft.com/office/officeart/2005/8/layout/orgChart1"/>
    <dgm:cxn modelId="{2D07AE55-72C4-494A-8D7E-EE01D4254EE6}" type="presParOf" srcId="{191761C6-4762-4650-9429-C10067973DBF}" destId="{A62F9BF5-C8A0-4137-BDC8-732D4E5ECB95}" srcOrd="5" destOrd="0" presId="urn:microsoft.com/office/officeart/2005/8/layout/orgChart1"/>
    <dgm:cxn modelId="{743AA842-E259-4111-8F8D-7A0BF432311F}" type="presParOf" srcId="{A62F9BF5-C8A0-4137-BDC8-732D4E5ECB95}" destId="{3FE1B6DA-89C4-4304-BCD8-1085B987AAA3}" srcOrd="0" destOrd="0" presId="urn:microsoft.com/office/officeart/2005/8/layout/orgChart1"/>
    <dgm:cxn modelId="{842E2A3A-9A27-49F1-86C6-F03FD27DBE71}" type="presParOf" srcId="{3FE1B6DA-89C4-4304-BCD8-1085B987AAA3}" destId="{789D1256-C9F2-4BA0-8EE4-4A68CD1C8338}" srcOrd="0" destOrd="0" presId="urn:microsoft.com/office/officeart/2005/8/layout/orgChart1"/>
    <dgm:cxn modelId="{AAF33F5F-0F8D-4D89-9A43-90AD0945090E}" type="presParOf" srcId="{3FE1B6DA-89C4-4304-BCD8-1085B987AAA3}" destId="{EA4DF393-C298-4DFB-9639-83E3D8D62ED3}" srcOrd="1" destOrd="0" presId="urn:microsoft.com/office/officeart/2005/8/layout/orgChart1"/>
    <dgm:cxn modelId="{3EDCC48D-CF11-4F6D-914F-61006883C1EF}" type="presParOf" srcId="{A62F9BF5-C8A0-4137-BDC8-732D4E5ECB95}" destId="{E8FA3408-DDBA-4B41-A87F-0BA3B6D4FFEC}" srcOrd="1" destOrd="0" presId="urn:microsoft.com/office/officeart/2005/8/layout/orgChart1"/>
    <dgm:cxn modelId="{95C3A486-F273-4310-87B1-40C75E5BBE25}" type="presParOf" srcId="{E8FA3408-DDBA-4B41-A87F-0BA3B6D4FFEC}" destId="{25D33207-90CA-4EB3-8DF9-190B8D6D5CD5}" srcOrd="0" destOrd="0" presId="urn:microsoft.com/office/officeart/2005/8/layout/orgChart1"/>
    <dgm:cxn modelId="{29D42FFB-6789-4B93-844D-C9B005FA46F3}" type="presParOf" srcId="{E8FA3408-DDBA-4B41-A87F-0BA3B6D4FFEC}" destId="{A7EB3C89-90C7-47AF-AAE4-E0367B327144}" srcOrd="1" destOrd="0" presId="urn:microsoft.com/office/officeart/2005/8/layout/orgChart1"/>
    <dgm:cxn modelId="{178881D5-4939-4AB3-8224-FEE0E6E25A88}" type="presParOf" srcId="{A7EB3C89-90C7-47AF-AAE4-E0367B327144}" destId="{06A819FB-7485-432B-B9C7-43F8463828AF}" srcOrd="0" destOrd="0" presId="urn:microsoft.com/office/officeart/2005/8/layout/orgChart1"/>
    <dgm:cxn modelId="{A313BEEE-722A-42EB-AD2B-3226CD775851}" type="presParOf" srcId="{06A819FB-7485-432B-B9C7-43F8463828AF}" destId="{37D84C04-7A66-4042-B84E-1A425369A6A3}" srcOrd="0" destOrd="0" presId="urn:microsoft.com/office/officeart/2005/8/layout/orgChart1"/>
    <dgm:cxn modelId="{6C5BF374-AFE8-4C1A-8581-4ADF82FCD976}" type="presParOf" srcId="{06A819FB-7485-432B-B9C7-43F8463828AF}" destId="{04904D75-927F-45DA-A4AC-6E1DD129192F}" srcOrd="1" destOrd="0" presId="urn:microsoft.com/office/officeart/2005/8/layout/orgChart1"/>
    <dgm:cxn modelId="{E689D2D8-8079-40A2-A0A5-058350581B4C}" type="presParOf" srcId="{A7EB3C89-90C7-47AF-AAE4-E0367B327144}" destId="{FA875DCC-2CED-482F-B4F4-9F454E050CEC}" srcOrd="1" destOrd="0" presId="urn:microsoft.com/office/officeart/2005/8/layout/orgChart1"/>
    <dgm:cxn modelId="{02B55CEC-9206-4E27-A2DC-E81F20EDB78B}" type="presParOf" srcId="{A7EB3C89-90C7-47AF-AAE4-E0367B327144}" destId="{F237510F-0D2D-4AF0-9ECF-9330E14F14DF}" srcOrd="2" destOrd="0" presId="urn:microsoft.com/office/officeart/2005/8/layout/orgChart1"/>
    <dgm:cxn modelId="{A8ED6E29-E2D2-4854-B355-7B9301292210}" type="presParOf" srcId="{A62F9BF5-C8A0-4137-BDC8-732D4E5ECB95}" destId="{A1B87E11-DC3D-4C49-99CB-4868CAE74C31}" srcOrd="2" destOrd="0" presId="urn:microsoft.com/office/officeart/2005/8/layout/orgChart1"/>
    <dgm:cxn modelId="{280BEA1A-3286-456A-878A-3E50E1721B65}" type="presParOf" srcId="{191761C6-4762-4650-9429-C10067973DBF}" destId="{EE5AE5CB-7420-4D64-AE4E-D8B7FA13CC4B}" srcOrd="6" destOrd="0" presId="urn:microsoft.com/office/officeart/2005/8/layout/orgChart1"/>
    <dgm:cxn modelId="{288CEF67-E62B-44DA-82CF-220B9293D654}" type="presParOf" srcId="{191761C6-4762-4650-9429-C10067973DBF}" destId="{8BFB7411-6987-42E5-A046-FB3AE81FA919}" srcOrd="7" destOrd="0" presId="urn:microsoft.com/office/officeart/2005/8/layout/orgChart1"/>
    <dgm:cxn modelId="{6A6A8BCB-7338-448F-B1AC-8F18AF7CB73A}" type="presParOf" srcId="{8BFB7411-6987-42E5-A046-FB3AE81FA919}" destId="{2DA27654-0473-48D8-9335-1A11E7DC4FE1}" srcOrd="0" destOrd="0" presId="urn:microsoft.com/office/officeart/2005/8/layout/orgChart1"/>
    <dgm:cxn modelId="{C827CE5D-28DE-4C40-8ED8-15DF880BB881}" type="presParOf" srcId="{2DA27654-0473-48D8-9335-1A11E7DC4FE1}" destId="{7400B062-5657-4A08-80D3-6C786D5E7F47}" srcOrd="0" destOrd="0" presId="urn:microsoft.com/office/officeart/2005/8/layout/orgChart1"/>
    <dgm:cxn modelId="{1B419759-A6E6-4745-85A5-A73E4D5C9684}" type="presParOf" srcId="{2DA27654-0473-48D8-9335-1A11E7DC4FE1}" destId="{C1AF8FAF-E6E3-41FF-A53C-7928989377CD}" srcOrd="1" destOrd="0" presId="urn:microsoft.com/office/officeart/2005/8/layout/orgChart1"/>
    <dgm:cxn modelId="{E21A599F-24CB-401D-A9AF-C076B394EDF6}" type="presParOf" srcId="{8BFB7411-6987-42E5-A046-FB3AE81FA919}" destId="{502FF4D2-CE02-4392-A0F6-12626185D41D}" srcOrd="1" destOrd="0" presId="urn:microsoft.com/office/officeart/2005/8/layout/orgChart1"/>
    <dgm:cxn modelId="{C40F86F8-5875-457E-8C58-C1BE69F31C24}" type="presParOf" srcId="{502FF4D2-CE02-4392-A0F6-12626185D41D}" destId="{93FD85AF-4A3A-4411-885C-401387767AC6}" srcOrd="0" destOrd="0" presId="urn:microsoft.com/office/officeart/2005/8/layout/orgChart1"/>
    <dgm:cxn modelId="{8D8105BE-2FAB-4666-AD57-3CF7186DDCFC}" type="presParOf" srcId="{502FF4D2-CE02-4392-A0F6-12626185D41D}" destId="{FC0310BB-BBC7-4E9B-A17C-DB931DAD91A2}" srcOrd="1" destOrd="0" presId="urn:microsoft.com/office/officeart/2005/8/layout/orgChart1"/>
    <dgm:cxn modelId="{B9362141-4DB7-4F2C-AB31-7CA0FC419AEE}" type="presParOf" srcId="{FC0310BB-BBC7-4E9B-A17C-DB931DAD91A2}" destId="{513CD3FD-F14E-42CA-90F2-3FD219869274}" srcOrd="0" destOrd="0" presId="urn:microsoft.com/office/officeart/2005/8/layout/orgChart1"/>
    <dgm:cxn modelId="{4CE255CC-2E46-424D-A745-7E90DFB4C4B8}" type="presParOf" srcId="{513CD3FD-F14E-42CA-90F2-3FD219869274}" destId="{36F1EC47-1D5F-4B26-B77D-B2A9D0B835ED}" srcOrd="0" destOrd="0" presId="urn:microsoft.com/office/officeart/2005/8/layout/orgChart1"/>
    <dgm:cxn modelId="{F0B6E9D6-9C0A-4DB3-B8CA-9EC59D91D408}" type="presParOf" srcId="{513CD3FD-F14E-42CA-90F2-3FD219869274}" destId="{A116C916-029A-4DEB-A6DC-7EC92571E79A}" srcOrd="1" destOrd="0" presId="urn:microsoft.com/office/officeart/2005/8/layout/orgChart1"/>
    <dgm:cxn modelId="{FE907BAE-2BB3-4819-B00E-08D9B5D51730}" type="presParOf" srcId="{FC0310BB-BBC7-4E9B-A17C-DB931DAD91A2}" destId="{05EC4B9A-59CC-4703-A3B3-CDFD772730E8}" srcOrd="1" destOrd="0" presId="urn:microsoft.com/office/officeart/2005/8/layout/orgChart1"/>
    <dgm:cxn modelId="{87485E43-E209-4EAA-9C1E-582062C869DA}" type="presParOf" srcId="{FC0310BB-BBC7-4E9B-A17C-DB931DAD91A2}" destId="{B88D4114-AED9-4FDF-97C1-1B8DFDEBB489}" srcOrd="2" destOrd="0" presId="urn:microsoft.com/office/officeart/2005/8/layout/orgChart1"/>
    <dgm:cxn modelId="{E74F4CB6-6C70-4880-A9E8-24EB5A70B61D}" type="presParOf" srcId="{502FF4D2-CE02-4392-A0F6-12626185D41D}" destId="{FD57CCE5-295C-4273-A2F5-FA5A2D0A2251}" srcOrd="2" destOrd="0" presId="urn:microsoft.com/office/officeart/2005/8/layout/orgChart1"/>
    <dgm:cxn modelId="{BCEAC3F7-8917-4BAC-AFB4-47F4DF0A951F}" type="presParOf" srcId="{502FF4D2-CE02-4392-A0F6-12626185D41D}" destId="{252E2E32-F971-4365-A4CE-2BFC3CF89C6F}" srcOrd="3" destOrd="0" presId="urn:microsoft.com/office/officeart/2005/8/layout/orgChart1"/>
    <dgm:cxn modelId="{38CB6FC9-0225-4356-98FE-9354B79390E0}" type="presParOf" srcId="{252E2E32-F971-4365-A4CE-2BFC3CF89C6F}" destId="{504A79AF-9FE1-4E5B-AA40-2DCF710F10F5}" srcOrd="0" destOrd="0" presId="urn:microsoft.com/office/officeart/2005/8/layout/orgChart1"/>
    <dgm:cxn modelId="{C5D32AFD-B91B-4320-AE4E-350B7AA81EFB}" type="presParOf" srcId="{504A79AF-9FE1-4E5B-AA40-2DCF710F10F5}" destId="{1A2C321E-DCE2-487A-8799-9A6C9C1970E8}" srcOrd="0" destOrd="0" presId="urn:microsoft.com/office/officeart/2005/8/layout/orgChart1"/>
    <dgm:cxn modelId="{BCAA1864-546D-493B-BCF3-F5177B39FA16}" type="presParOf" srcId="{504A79AF-9FE1-4E5B-AA40-2DCF710F10F5}" destId="{85BD401E-6CFB-4101-A0CF-C9DDE4BA6437}" srcOrd="1" destOrd="0" presId="urn:microsoft.com/office/officeart/2005/8/layout/orgChart1"/>
    <dgm:cxn modelId="{BD3F143F-3701-47C8-94D1-521C3DFAC51E}" type="presParOf" srcId="{252E2E32-F971-4365-A4CE-2BFC3CF89C6F}" destId="{1399425E-FA46-473A-B25D-EB36D9B231F0}" srcOrd="1" destOrd="0" presId="urn:microsoft.com/office/officeart/2005/8/layout/orgChart1"/>
    <dgm:cxn modelId="{1245DA05-1D0B-48B7-970B-8E30180106D9}" type="presParOf" srcId="{252E2E32-F971-4365-A4CE-2BFC3CF89C6F}" destId="{4BF298BC-875A-4185-9F75-18781FA2434C}" srcOrd="2" destOrd="0" presId="urn:microsoft.com/office/officeart/2005/8/layout/orgChart1"/>
    <dgm:cxn modelId="{EB713AB6-8257-430B-8AC6-351E0DFC004E}" type="presParOf" srcId="{8BFB7411-6987-42E5-A046-FB3AE81FA919}" destId="{68A5BCE8-771E-4DD2-9E4B-A312CBD16A4A}" srcOrd="2" destOrd="0" presId="urn:microsoft.com/office/officeart/2005/8/layout/orgChart1"/>
    <dgm:cxn modelId="{6BE90844-6800-4EA2-A53C-A2B40A1A6F90}" type="presParOf" srcId="{191761C6-4762-4650-9429-C10067973DBF}" destId="{E873529F-9B0D-4E67-8414-4A16DF181695}" srcOrd="8" destOrd="0" presId="urn:microsoft.com/office/officeart/2005/8/layout/orgChart1"/>
    <dgm:cxn modelId="{3BEA5D2C-D66A-4DF8-8A24-D03DBB4ED206}" type="presParOf" srcId="{191761C6-4762-4650-9429-C10067973DBF}" destId="{A89CD560-A24D-414E-85A9-7A530FBFF88D}" srcOrd="9" destOrd="0" presId="urn:microsoft.com/office/officeart/2005/8/layout/orgChart1"/>
    <dgm:cxn modelId="{44ADE95E-7C83-4DF8-8F4B-EDD3DE1475D8}" type="presParOf" srcId="{A89CD560-A24D-414E-85A9-7A530FBFF88D}" destId="{2AFF0537-8430-42A5-9A22-F468493F721C}" srcOrd="0" destOrd="0" presId="urn:microsoft.com/office/officeart/2005/8/layout/orgChart1"/>
    <dgm:cxn modelId="{C196DA9A-7B20-4991-AC6A-5C3F304AAF95}" type="presParOf" srcId="{2AFF0537-8430-42A5-9A22-F468493F721C}" destId="{ED74D3A0-BEEF-4D57-9610-2D11A151D1FE}" srcOrd="0" destOrd="0" presId="urn:microsoft.com/office/officeart/2005/8/layout/orgChart1"/>
    <dgm:cxn modelId="{27556710-8EAF-4F84-B3B4-24767A290DDF}" type="presParOf" srcId="{2AFF0537-8430-42A5-9A22-F468493F721C}" destId="{A830ACBA-A375-4B63-BC79-BF535458B201}" srcOrd="1" destOrd="0" presId="urn:microsoft.com/office/officeart/2005/8/layout/orgChart1"/>
    <dgm:cxn modelId="{2923057B-19AA-4E40-B94A-7E1A136C3BEB}" type="presParOf" srcId="{A89CD560-A24D-414E-85A9-7A530FBFF88D}" destId="{947B0B76-D6D7-4378-A7DB-ACB25050F786}" srcOrd="1" destOrd="0" presId="urn:microsoft.com/office/officeart/2005/8/layout/orgChart1"/>
    <dgm:cxn modelId="{C14C7F96-0438-4BEC-A53E-F176CF6082F2}" type="presParOf" srcId="{947B0B76-D6D7-4378-A7DB-ACB25050F786}" destId="{C5EB6E7E-E58D-4F7E-A2F4-96B31DA66EE4}" srcOrd="0" destOrd="0" presId="urn:microsoft.com/office/officeart/2005/8/layout/orgChart1"/>
    <dgm:cxn modelId="{DF8439AE-A24A-48C1-B00E-DBA9C0B71A10}" type="presParOf" srcId="{947B0B76-D6D7-4378-A7DB-ACB25050F786}" destId="{1D8DDA68-4538-4B2F-B779-E4715B28E1E7}" srcOrd="1" destOrd="0" presId="urn:microsoft.com/office/officeart/2005/8/layout/orgChart1"/>
    <dgm:cxn modelId="{1FD60052-C66A-4C5E-A862-E99CCEB0F652}" type="presParOf" srcId="{1D8DDA68-4538-4B2F-B779-E4715B28E1E7}" destId="{53BF9348-9E51-4C0B-94BB-27BABA703541}" srcOrd="0" destOrd="0" presId="urn:microsoft.com/office/officeart/2005/8/layout/orgChart1"/>
    <dgm:cxn modelId="{A6637076-E474-4544-B377-701C1741F5D6}" type="presParOf" srcId="{53BF9348-9E51-4C0B-94BB-27BABA703541}" destId="{4706A799-3F93-4FA0-BC23-B40DE6F96488}" srcOrd="0" destOrd="0" presId="urn:microsoft.com/office/officeart/2005/8/layout/orgChart1"/>
    <dgm:cxn modelId="{33305F7D-BFE7-4DC7-A23B-98E1EFF6C18F}" type="presParOf" srcId="{53BF9348-9E51-4C0B-94BB-27BABA703541}" destId="{C0D7FF4F-F682-4FDB-B1EC-858A724BDE33}" srcOrd="1" destOrd="0" presId="urn:microsoft.com/office/officeart/2005/8/layout/orgChart1"/>
    <dgm:cxn modelId="{79197082-DF32-4D6E-ADD4-27A697FC4154}" type="presParOf" srcId="{1D8DDA68-4538-4B2F-B779-E4715B28E1E7}" destId="{E5ED0252-DEEF-4CD6-A814-9028C3ADA895}" srcOrd="1" destOrd="0" presId="urn:microsoft.com/office/officeart/2005/8/layout/orgChart1"/>
    <dgm:cxn modelId="{4200A341-0CB2-438E-B970-809E6049DAD9}" type="presParOf" srcId="{1D8DDA68-4538-4B2F-B779-E4715B28E1E7}" destId="{0C96B416-3AD9-4512-BF37-DB14C39DD284}" srcOrd="2" destOrd="0" presId="urn:microsoft.com/office/officeart/2005/8/layout/orgChart1"/>
    <dgm:cxn modelId="{A5F48943-922C-4EE8-A4A8-52B96493D0C9}" type="presParOf" srcId="{947B0B76-D6D7-4378-A7DB-ACB25050F786}" destId="{BCF95CCF-8170-401C-851E-F7ECABFAA2A0}" srcOrd="2" destOrd="0" presId="urn:microsoft.com/office/officeart/2005/8/layout/orgChart1"/>
    <dgm:cxn modelId="{0F7BF48C-7729-4A5D-90AC-D6C2C41C5AC4}" type="presParOf" srcId="{947B0B76-D6D7-4378-A7DB-ACB25050F786}" destId="{20AA5784-3F51-43B8-AC88-C74402D0CC90}" srcOrd="3" destOrd="0" presId="urn:microsoft.com/office/officeart/2005/8/layout/orgChart1"/>
    <dgm:cxn modelId="{14AB5A88-A90A-475B-90DA-BC875F985FBA}" type="presParOf" srcId="{20AA5784-3F51-43B8-AC88-C74402D0CC90}" destId="{0E6D825E-8775-4A42-B439-41F289A90FE7}" srcOrd="0" destOrd="0" presId="urn:microsoft.com/office/officeart/2005/8/layout/orgChart1"/>
    <dgm:cxn modelId="{C9718FA4-8000-4382-B4D7-0DA3220AD103}" type="presParOf" srcId="{0E6D825E-8775-4A42-B439-41F289A90FE7}" destId="{4C3D6A87-9CA8-4292-9D56-08D9D310F2E2}" srcOrd="0" destOrd="0" presId="urn:microsoft.com/office/officeart/2005/8/layout/orgChart1"/>
    <dgm:cxn modelId="{01A7EEB0-3F4B-42E8-B230-0774FCE0D048}" type="presParOf" srcId="{0E6D825E-8775-4A42-B439-41F289A90FE7}" destId="{A29CEBB0-77C7-428D-90EC-E71AA391643B}" srcOrd="1" destOrd="0" presId="urn:microsoft.com/office/officeart/2005/8/layout/orgChart1"/>
    <dgm:cxn modelId="{491F964C-BE1C-4460-94CD-C8685324F833}" type="presParOf" srcId="{20AA5784-3F51-43B8-AC88-C74402D0CC90}" destId="{362CE355-A3EF-4741-B21C-2C93A5DBD584}" srcOrd="1" destOrd="0" presId="urn:microsoft.com/office/officeart/2005/8/layout/orgChart1"/>
    <dgm:cxn modelId="{8EA58518-75DF-413C-BDE1-111CA3CAAD5A}" type="presParOf" srcId="{20AA5784-3F51-43B8-AC88-C74402D0CC90}" destId="{C8BBC470-7E88-4AB4-8CF9-90100EBECC07}" srcOrd="2" destOrd="0" presId="urn:microsoft.com/office/officeart/2005/8/layout/orgChart1"/>
    <dgm:cxn modelId="{83D04801-52FD-44D1-889B-85740890FDD2}" type="presParOf" srcId="{947B0B76-D6D7-4378-A7DB-ACB25050F786}" destId="{3021EF19-CF51-4415-9B63-9E43AB3C767F}" srcOrd="4" destOrd="0" presId="urn:microsoft.com/office/officeart/2005/8/layout/orgChart1"/>
    <dgm:cxn modelId="{F55F9A30-77E4-4D04-8DF5-08E93A9404C3}" type="presParOf" srcId="{947B0B76-D6D7-4378-A7DB-ACB25050F786}" destId="{30BCA4E7-7DD5-4A34-93EA-072FF63C1B2D}" srcOrd="5" destOrd="0" presId="urn:microsoft.com/office/officeart/2005/8/layout/orgChart1"/>
    <dgm:cxn modelId="{CA3B938C-D40C-4B6F-B5D1-399AA22636BD}" type="presParOf" srcId="{30BCA4E7-7DD5-4A34-93EA-072FF63C1B2D}" destId="{46FDB957-6096-461F-B0D6-32B812BFC903}" srcOrd="0" destOrd="0" presId="urn:microsoft.com/office/officeart/2005/8/layout/orgChart1"/>
    <dgm:cxn modelId="{ABC9C150-78AF-46D0-A79F-897CCB62853A}" type="presParOf" srcId="{46FDB957-6096-461F-B0D6-32B812BFC903}" destId="{22B3CBAA-A4AB-48F6-B41B-E40108733BAF}" srcOrd="0" destOrd="0" presId="urn:microsoft.com/office/officeart/2005/8/layout/orgChart1"/>
    <dgm:cxn modelId="{93533E33-2E5A-4F75-9EAE-17600D57763C}" type="presParOf" srcId="{46FDB957-6096-461F-B0D6-32B812BFC903}" destId="{3E4D6B9D-A682-47E4-B05C-C27A47170CD5}" srcOrd="1" destOrd="0" presId="urn:microsoft.com/office/officeart/2005/8/layout/orgChart1"/>
    <dgm:cxn modelId="{819ACE00-C5ED-4485-A230-16978AF0F177}" type="presParOf" srcId="{30BCA4E7-7DD5-4A34-93EA-072FF63C1B2D}" destId="{B39DA98A-7041-4314-B9A4-7F172F324F69}" srcOrd="1" destOrd="0" presId="urn:microsoft.com/office/officeart/2005/8/layout/orgChart1"/>
    <dgm:cxn modelId="{EE320FF4-FBA6-455C-B185-97F64CACEEE8}" type="presParOf" srcId="{30BCA4E7-7DD5-4A34-93EA-072FF63C1B2D}" destId="{A35B8E7C-AE07-4FB7-93B7-3FDF8F57514D}" srcOrd="2" destOrd="0" presId="urn:microsoft.com/office/officeart/2005/8/layout/orgChart1"/>
    <dgm:cxn modelId="{3F730D3E-9614-4E11-97F0-5403FD1B0662}" type="presParOf" srcId="{A89CD560-A24D-414E-85A9-7A530FBFF88D}" destId="{8EDB6BD3-AECA-43BB-BC18-C24FBB7B6920}" srcOrd="2" destOrd="0" presId="urn:microsoft.com/office/officeart/2005/8/layout/orgChart1"/>
    <dgm:cxn modelId="{9EADE01B-ED07-40B4-99ED-FFDC85DC26BA}" type="presParOf" srcId="{191761C6-4762-4650-9429-C10067973DBF}" destId="{2EB57A2E-5254-41AF-A393-0BE4E693AF91}" srcOrd="10" destOrd="0" presId="urn:microsoft.com/office/officeart/2005/8/layout/orgChart1"/>
    <dgm:cxn modelId="{503E3A93-55AE-40DA-8F2F-278EC8702385}" type="presParOf" srcId="{191761C6-4762-4650-9429-C10067973DBF}" destId="{E942DB0F-F707-4B26-989C-8C96D913F7D5}" srcOrd="11" destOrd="0" presId="urn:microsoft.com/office/officeart/2005/8/layout/orgChart1"/>
    <dgm:cxn modelId="{B3379A1D-D6C0-4DBA-9602-ECA52A3B03E6}" type="presParOf" srcId="{E942DB0F-F707-4B26-989C-8C96D913F7D5}" destId="{BB8C2C5F-12AA-40FC-A9BA-041269F98B70}" srcOrd="0" destOrd="0" presId="urn:microsoft.com/office/officeart/2005/8/layout/orgChart1"/>
    <dgm:cxn modelId="{EAF17AB2-D8E7-4CF2-9F67-3B5DD58E86F9}" type="presParOf" srcId="{BB8C2C5F-12AA-40FC-A9BA-041269F98B70}" destId="{395B6011-9459-42B8-B698-E472FB16C104}" srcOrd="0" destOrd="0" presId="urn:microsoft.com/office/officeart/2005/8/layout/orgChart1"/>
    <dgm:cxn modelId="{C1A3086D-0162-4578-8673-2767C8D55FBD}" type="presParOf" srcId="{BB8C2C5F-12AA-40FC-A9BA-041269F98B70}" destId="{BBD80968-FA78-4FC1-99FD-3700ABE807B0}" srcOrd="1" destOrd="0" presId="urn:microsoft.com/office/officeart/2005/8/layout/orgChart1"/>
    <dgm:cxn modelId="{6FC82046-592F-4754-9D78-1B2BF4A0487B}" type="presParOf" srcId="{E942DB0F-F707-4B26-989C-8C96D913F7D5}" destId="{33C981D2-2996-4F69-A840-9FB54B20D570}" srcOrd="1" destOrd="0" presId="urn:microsoft.com/office/officeart/2005/8/layout/orgChart1"/>
    <dgm:cxn modelId="{0B1085A0-E8D5-4DF8-A51A-56BA50E50329}" type="presParOf" srcId="{33C981D2-2996-4F69-A840-9FB54B20D570}" destId="{75466C7C-F94C-42C3-91B0-C06469D60B9F}" srcOrd="0" destOrd="0" presId="urn:microsoft.com/office/officeart/2005/8/layout/orgChart1"/>
    <dgm:cxn modelId="{6015FFE6-DDEA-4AD6-BA92-C7AFE098150E}" type="presParOf" srcId="{33C981D2-2996-4F69-A840-9FB54B20D570}" destId="{6948C9A4-A356-4E82-BE28-D8CC2ECFAC99}" srcOrd="1" destOrd="0" presId="urn:microsoft.com/office/officeart/2005/8/layout/orgChart1"/>
    <dgm:cxn modelId="{FC354D8B-C730-4977-8A44-0D8E6B2B8FFF}" type="presParOf" srcId="{6948C9A4-A356-4E82-BE28-D8CC2ECFAC99}" destId="{E6A85893-094D-436A-A91F-AD01460FA0B2}" srcOrd="0" destOrd="0" presId="urn:microsoft.com/office/officeart/2005/8/layout/orgChart1"/>
    <dgm:cxn modelId="{BE11A189-BCBA-4E78-9A8D-F7FB5B84EF75}" type="presParOf" srcId="{E6A85893-094D-436A-A91F-AD01460FA0B2}" destId="{B3F81300-4E44-4EDB-834D-5860EE69EE3B}" srcOrd="0" destOrd="0" presId="urn:microsoft.com/office/officeart/2005/8/layout/orgChart1"/>
    <dgm:cxn modelId="{BA685035-CA56-47C0-B78E-3EAE47624E4D}" type="presParOf" srcId="{E6A85893-094D-436A-A91F-AD01460FA0B2}" destId="{26B595FF-9DA7-4889-8B58-69382B97E200}" srcOrd="1" destOrd="0" presId="urn:microsoft.com/office/officeart/2005/8/layout/orgChart1"/>
    <dgm:cxn modelId="{9365DD53-16F4-4107-963C-AD90DEBC1798}" type="presParOf" srcId="{6948C9A4-A356-4E82-BE28-D8CC2ECFAC99}" destId="{EE021B0C-D043-4EC8-AEBB-0B89A6E53C27}" srcOrd="1" destOrd="0" presId="urn:microsoft.com/office/officeart/2005/8/layout/orgChart1"/>
    <dgm:cxn modelId="{B243E602-D771-4842-A788-042AA0260D65}" type="presParOf" srcId="{6948C9A4-A356-4E82-BE28-D8CC2ECFAC99}" destId="{FFE97BAD-8158-4BDF-A495-878A8DB2931C}" srcOrd="2" destOrd="0" presId="urn:microsoft.com/office/officeart/2005/8/layout/orgChart1"/>
    <dgm:cxn modelId="{0BD6EC9B-57DB-49E2-98A5-AB24D509DBA3}" type="presParOf" srcId="{E942DB0F-F707-4B26-989C-8C96D913F7D5}" destId="{08C707D4-2889-4FE0-9F2B-45F25F1AAB8C}" srcOrd="2" destOrd="0" presId="urn:microsoft.com/office/officeart/2005/8/layout/orgChart1"/>
    <dgm:cxn modelId="{A8BDC393-497A-4A1D-9A97-143751731984}" type="presParOf" srcId="{78FF0227-867F-46C7-9321-80B00775569D}" destId="{7192A6BF-01EE-420B-BF44-463A4F6F81A3}" srcOrd="2" destOrd="0" presId="urn:microsoft.com/office/officeart/2005/8/layout/orgChart1"/>
    <dgm:cxn modelId="{2F19AA7D-E50D-46A0-841C-53FEAAC0DE68}" type="presParOf" srcId="{78935EAF-6484-4055-95F1-4688C2E03C0A}" destId="{DCECD6A0-E5A9-4142-85EA-5132B8C8A12C}" srcOrd="2" destOrd="0" presId="urn:microsoft.com/office/officeart/2005/8/layout/orgChart1"/>
    <dgm:cxn modelId="{0503FA55-442F-4515-843D-845A97D640A0}" type="presParOf" srcId="{DCECD6A0-E5A9-4142-85EA-5132B8C8A12C}" destId="{27552B9C-FB39-4F47-A297-FE37C1ACB2C6}" srcOrd="0" destOrd="0" presId="urn:microsoft.com/office/officeart/2005/8/layout/orgChart1"/>
    <dgm:cxn modelId="{879B2740-D7E3-4E3B-80FF-4FCBF4B504A4}" type="presParOf" srcId="{DCECD6A0-E5A9-4142-85EA-5132B8C8A12C}" destId="{B8E7C1F3-F9A0-422F-9FEC-A6A913CE0756}" srcOrd="1" destOrd="0" presId="urn:microsoft.com/office/officeart/2005/8/layout/orgChart1"/>
    <dgm:cxn modelId="{2042A29D-93CB-4E63-BEBD-D88DFA16AA80}" type="presParOf" srcId="{B8E7C1F3-F9A0-422F-9FEC-A6A913CE0756}" destId="{DBF34116-8381-4012-A92C-22B0FA606F69}" srcOrd="0" destOrd="0" presId="urn:microsoft.com/office/officeart/2005/8/layout/orgChart1"/>
    <dgm:cxn modelId="{C0BF7A2D-89BD-4719-A9F7-F16DC6F9ACEB}" type="presParOf" srcId="{DBF34116-8381-4012-A92C-22B0FA606F69}" destId="{D87BF6F6-59B3-4612-827C-EE8AB97AABEA}" srcOrd="0" destOrd="0" presId="urn:microsoft.com/office/officeart/2005/8/layout/orgChart1"/>
    <dgm:cxn modelId="{C2E2E5AD-2722-4DE8-9772-BBD68B6AA983}" type="presParOf" srcId="{DBF34116-8381-4012-A92C-22B0FA606F69}" destId="{543FD414-C37C-4C85-893F-262CE66D9114}" srcOrd="1" destOrd="0" presId="urn:microsoft.com/office/officeart/2005/8/layout/orgChart1"/>
    <dgm:cxn modelId="{60A05019-4515-4332-BB5B-75D24CECBADC}" type="presParOf" srcId="{B8E7C1F3-F9A0-422F-9FEC-A6A913CE0756}" destId="{4893D438-043B-43CD-9F74-AC064A642BB5}" srcOrd="1" destOrd="0" presId="urn:microsoft.com/office/officeart/2005/8/layout/orgChart1"/>
    <dgm:cxn modelId="{9F75624A-69AE-4485-9451-53F7F526FFA6}" type="presParOf" srcId="{B8E7C1F3-F9A0-422F-9FEC-A6A913CE0756}" destId="{F393C27E-23AE-439F-8B55-656C5B70C2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53710E-507F-4299-A383-01F3F0906B6B}"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GB"/>
        </a:p>
      </dgm:t>
    </dgm:pt>
    <dgm:pt modelId="{36570A79-2A24-4B3F-84FE-8AB818858EDB}">
      <dgm:prSet phldrT="[Text]"/>
      <dgm:spPr>
        <a:ln>
          <a:solidFill>
            <a:srgbClr val="C31B27"/>
          </a:solidFill>
        </a:ln>
      </dgm:spPr>
      <dgm:t>
        <a:bodyPr/>
        <a:lstStyle/>
        <a:p>
          <a:r>
            <a:rPr lang="en-GB" b="1" smtClean="0"/>
            <a:t>ASEAN Community’s Vision 2025 </a:t>
          </a:r>
          <a:endParaRPr lang="en-GB"/>
        </a:p>
      </dgm:t>
    </dgm:pt>
    <dgm:pt modelId="{6D625ACE-EAB2-4305-A42E-86CBF8CA27EF}" type="parTrans" cxnId="{3ADE38DF-9738-4891-819A-9631320B3A03}">
      <dgm:prSet/>
      <dgm:spPr/>
      <dgm:t>
        <a:bodyPr/>
        <a:lstStyle/>
        <a:p>
          <a:endParaRPr lang="en-GB"/>
        </a:p>
      </dgm:t>
    </dgm:pt>
    <dgm:pt modelId="{3EF8CCEB-BB93-49B9-B1B3-91BDE7E987A5}" type="sibTrans" cxnId="{3ADE38DF-9738-4891-819A-9631320B3A03}">
      <dgm:prSet/>
      <dgm:spPr>
        <a:ln>
          <a:solidFill>
            <a:srgbClr val="C31B27"/>
          </a:solidFill>
        </a:ln>
      </dgm:spPr>
      <dgm:t>
        <a:bodyPr/>
        <a:lstStyle/>
        <a:p>
          <a:endParaRPr lang="en-GB"/>
        </a:p>
      </dgm:t>
    </dgm:pt>
    <dgm:pt modelId="{5DC24CF6-BDD5-472B-940D-1B06A9C0B9BE}">
      <dgm:prSet/>
      <dgm:spPr>
        <a:ln>
          <a:solidFill>
            <a:srgbClr val="C31B27"/>
          </a:solidFill>
        </a:ln>
      </dgm:spPr>
      <dgm:t>
        <a:bodyPr/>
        <a:lstStyle/>
        <a:p>
          <a:r>
            <a:rPr lang="en-GB" b="1" smtClean="0"/>
            <a:t>Timor-Leste’s Application for ASEAN Membership</a:t>
          </a:r>
          <a:endParaRPr lang="en-GB" dirty="0" smtClean="0"/>
        </a:p>
      </dgm:t>
    </dgm:pt>
    <dgm:pt modelId="{3E5778D3-A3A3-4500-96C8-54555881324F}" type="parTrans" cxnId="{E6B87F72-96BE-4A25-B964-FF89A5EA4A00}">
      <dgm:prSet/>
      <dgm:spPr/>
      <dgm:t>
        <a:bodyPr/>
        <a:lstStyle/>
        <a:p>
          <a:endParaRPr lang="en-GB"/>
        </a:p>
      </dgm:t>
    </dgm:pt>
    <dgm:pt modelId="{4849885C-3E2C-4B2E-8572-D2C00A42C9C0}" type="sibTrans" cxnId="{E6B87F72-96BE-4A25-B964-FF89A5EA4A00}">
      <dgm:prSet/>
      <dgm:spPr/>
      <dgm:t>
        <a:bodyPr/>
        <a:lstStyle/>
        <a:p>
          <a:endParaRPr lang="en-GB"/>
        </a:p>
      </dgm:t>
    </dgm:pt>
    <dgm:pt modelId="{746D04C1-8B9D-44A8-A292-932B0F08A89F}">
      <dgm:prSet/>
      <dgm:spPr>
        <a:ln>
          <a:solidFill>
            <a:srgbClr val="C31B27"/>
          </a:solidFill>
        </a:ln>
      </dgm:spPr>
      <dgm:t>
        <a:bodyPr/>
        <a:lstStyle/>
        <a:p>
          <a:r>
            <a:rPr lang="en-GB" b="1" smtClean="0"/>
            <a:t>South China Sea</a:t>
          </a:r>
          <a:r>
            <a:rPr lang="en-GB" smtClean="0"/>
            <a:t> </a:t>
          </a:r>
          <a:endParaRPr lang="en-GB" dirty="0" smtClean="0"/>
        </a:p>
      </dgm:t>
    </dgm:pt>
    <dgm:pt modelId="{A0BE804C-CEA7-44A8-B3F6-041B8C02674F}" type="parTrans" cxnId="{50141D8D-1EE2-40CE-8656-860F44EA727D}">
      <dgm:prSet/>
      <dgm:spPr/>
      <dgm:t>
        <a:bodyPr/>
        <a:lstStyle/>
        <a:p>
          <a:endParaRPr lang="en-GB"/>
        </a:p>
      </dgm:t>
    </dgm:pt>
    <dgm:pt modelId="{C5BC293E-24CC-466A-8651-0454C125BCD3}" type="sibTrans" cxnId="{50141D8D-1EE2-40CE-8656-860F44EA727D}">
      <dgm:prSet/>
      <dgm:spPr/>
      <dgm:t>
        <a:bodyPr/>
        <a:lstStyle/>
        <a:p>
          <a:endParaRPr lang="en-GB"/>
        </a:p>
      </dgm:t>
    </dgm:pt>
    <dgm:pt modelId="{EA1AF72E-7330-4EC3-8075-AA6761F409F0}">
      <dgm:prSet/>
      <dgm:spPr>
        <a:ln>
          <a:solidFill>
            <a:srgbClr val="C31B27"/>
          </a:solidFill>
        </a:ln>
      </dgm:spPr>
      <dgm:t>
        <a:bodyPr/>
        <a:lstStyle/>
        <a:p>
          <a:r>
            <a:rPr lang="en-GB" b="1" smtClean="0"/>
            <a:t>SEANWFZ Protocol</a:t>
          </a:r>
          <a:endParaRPr lang="en-GB" b="1" dirty="0" smtClean="0"/>
        </a:p>
      </dgm:t>
    </dgm:pt>
    <dgm:pt modelId="{48A4F72A-79E6-4F91-B99B-ACD9CF3F0633}" type="parTrans" cxnId="{26F6D06B-C3F1-4F53-AC25-042A26B4E150}">
      <dgm:prSet/>
      <dgm:spPr/>
      <dgm:t>
        <a:bodyPr/>
        <a:lstStyle/>
        <a:p>
          <a:endParaRPr lang="en-GB"/>
        </a:p>
      </dgm:t>
    </dgm:pt>
    <dgm:pt modelId="{075F3312-B3C5-4ECB-84D8-D8DF4338A85C}" type="sibTrans" cxnId="{26F6D06B-C3F1-4F53-AC25-042A26B4E150}">
      <dgm:prSet/>
      <dgm:spPr/>
      <dgm:t>
        <a:bodyPr/>
        <a:lstStyle/>
        <a:p>
          <a:endParaRPr lang="en-GB"/>
        </a:p>
      </dgm:t>
    </dgm:pt>
    <dgm:pt modelId="{F8756983-F0F2-430C-A425-E8C02D7F12B3}">
      <dgm:prSet/>
      <dgm:spPr>
        <a:ln>
          <a:solidFill>
            <a:srgbClr val="C31B27"/>
          </a:solidFill>
        </a:ln>
      </dgm:spPr>
      <dgm:t>
        <a:bodyPr/>
        <a:lstStyle/>
        <a:p>
          <a:r>
            <a:rPr lang="en-GB" smtClean="0"/>
            <a:t>Women &amp; children: </a:t>
          </a:r>
          <a:r>
            <a:rPr lang="en-GB" b="1" smtClean="0"/>
            <a:t>ACTIP </a:t>
          </a:r>
          <a:r>
            <a:rPr lang="en-GB" smtClean="0"/>
            <a:t>&amp; </a:t>
          </a:r>
          <a:r>
            <a:rPr lang="en-GB" b="1" smtClean="0"/>
            <a:t>RPA</a:t>
          </a:r>
          <a:endParaRPr lang="en-GB" b="1" dirty="0"/>
        </a:p>
      </dgm:t>
    </dgm:pt>
    <dgm:pt modelId="{78B9C780-3197-4C27-B9C7-727FE0E33598}" type="parTrans" cxnId="{9BAA021B-EDE0-47C2-BB2B-22F2D6E39D81}">
      <dgm:prSet/>
      <dgm:spPr/>
      <dgm:t>
        <a:bodyPr/>
        <a:lstStyle/>
        <a:p>
          <a:endParaRPr lang="en-GB"/>
        </a:p>
      </dgm:t>
    </dgm:pt>
    <dgm:pt modelId="{40FAEB7D-60FE-4581-83D1-5A39925F00C8}" type="sibTrans" cxnId="{9BAA021B-EDE0-47C2-BB2B-22F2D6E39D81}">
      <dgm:prSet/>
      <dgm:spPr/>
      <dgm:t>
        <a:bodyPr/>
        <a:lstStyle/>
        <a:p>
          <a:endParaRPr lang="en-GB"/>
        </a:p>
      </dgm:t>
    </dgm:pt>
    <dgm:pt modelId="{5EC7929F-ABFE-48B8-B165-84D1D62696A4}">
      <dgm:prSet/>
      <dgm:spPr>
        <a:ln>
          <a:solidFill>
            <a:srgbClr val="C31B27"/>
          </a:solidFill>
        </a:ln>
      </dgm:spPr>
      <dgm:t>
        <a:bodyPr/>
        <a:lstStyle/>
        <a:p>
          <a:r>
            <a:rPr lang="en-GB" smtClean="0"/>
            <a:t>Transnational crime &amp; violent extremism: </a:t>
          </a:r>
          <a:r>
            <a:rPr lang="en-GB" b="1" smtClean="0"/>
            <a:t>AMMTC</a:t>
          </a:r>
          <a:endParaRPr lang="en-GB" b="1" dirty="0" smtClean="0"/>
        </a:p>
      </dgm:t>
    </dgm:pt>
    <dgm:pt modelId="{457C68D8-54E7-4FC3-A188-A24F2C084F45}" type="parTrans" cxnId="{36C47498-EE18-4843-B847-14B19E2D68BB}">
      <dgm:prSet/>
      <dgm:spPr/>
      <dgm:t>
        <a:bodyPr/>
        <a:lstStyle/>
        <a:p>
          <a:endParaRPr lang="en-GB"/>
        </a:p>
      </dgm:t>
    </dgm:pt>
    <dgm:pt modelId="{42167BC6-C504-41CE-BE40-A16F4B1A68D7}" type="sibTrans" cxnId="{36C47498-EE18-4843-B847-14B19E2D68BB}">
      <dgm:prSet/>
      <dgm:spPr/>
      <dgm:t>
        <a:bodyPr/>
        <a:lstStyle/>
        <a:p>
          <a:endParaRPr lang="en-GB"/>
        </a:p>
      </dgm:t>
    </dgm:pt>
    <dgm:pt modelId="{B09F07F7-90BD-4796-A0D4-2E4B537F05AD}" type="pres">
      <dgm:prSet presAssocID="{BB53710E-507F-4299-A383-01F3F0906B6B}" presName="Name0" presStyleCnt="0">
        <dgm:presLayoutVars>
          <dgm:chMax val="7"/>
          <dgm:chPref val="7"/>
          <dgm:dir/>
        </dgm:presLayoutVars>
      </dgm:prSet>
      <dgm:spPr/>
      <dgm:t>
        <a:bodyPr/>
        <a:lstStyle/>
        <a:p>
          <a:endParaRPr lang="en-GB"/>
        </a:p>
      </dgm:t>
    </dgm:pt>
    <dgm:pt modelId="{7521DDAC-DE4E-4128-AA6B-ABCDBE61BE76}" type="pres">
      <dgm:prSet presAssocID="{BB53710E-507F-4299-A383-01F3F0906B6B}" presName="Name1" presStyleCnt="0"/>
      <dgm:spPr/>
    </dgm:pt>
    <dgm:pt modelId="{4C8E03BC-8C66-4D40-8548-8487872C7B60}" type="pres">
      <dgm:prSet presAssocID="{BB53710E-507F-4299-A383-01F3F0906B6B}" presName="cycle" presStyleCnt="0"/>
      <dgm:spPr/>
    </dgm:pt>
    <dgm:pt modelId="{2CDB5E58-92C0-40E9-A638-7162B577DFC9}" type="pres">
      <dgm:prSet presAssocID="{BB53710E-507F-4299-A383-01F3F0906B6B}" presName="srcNode" presStyleLbl="node1" presStyleIdx="0" presStyleCnt="6"/>
      <dgm:spPr/>
    </dgm:pt>
    <dgm:pt modelId="{A5504965-4E36-46C2-9E39-D2180D66B460}" type="pres">
      <dgm:prSet presAssocID="{BB53710E-507F-4299-A383-01F3F0906B6B}" presName="conn" presStyleLbl="parChTrans1D2" presStyleIdx="0" presStyleCnt="1"/>
      <dgm:spPr/>
      <dgm:t>
        <a:bodyPr/>
        <a:lstStyle/>
        <a:p>
          <a:endParaRPr lang="en-GB"/>
        </a:p>
      </dgm:t>
    </dgm:pt>
    <dgm:pt modelId="{C2FB7D16-E4F8-4282-AFA3-BD2AE2D615CE}" type="pres">
      <dgm:prSet presAssocID="{BB53710E-507F-4299-A383-01F3F0906B6B}" presName="extraNode" presStyleLbl="node1" presStyleIdx="0" presStyleCnt="6"/>
      <dgm:spPr/>
    </dgm:pt>
    <dgm:pt modelId="{E3743BC7-16B4-437F-AC0B-B6240FF39094}" type="pres">
      <dgm:prSet presAssocID="{BB53710E-507F-4299-A383-01F3F0906B6B}" presName="dstNode" presStyleLbl="node1" presStyleIdx="0" presStyleCnt="6"/>
      <dgm:spPr/>
    </dgm:pt>
    <dgm:pt modelId="{1A99E760-FDF6-4701-A158-80E5FBD4B338}" type="pres">
      <dgm:prSet presAssocID="{36570A79-2A24-4B3F-84FE-8AB818858EDB}" presName="text_1" presStyleLbl="node1" presStyleIdx="0" presStyleCnt="6">
        <dgm:presLayoutVars>
          <dgm:bulletEnabled val="1"/>
        </dgm:presLayoutVars>
      </dgm:prSet>
      <dgm:spPr/>
      <dgm:t>
        <a:bodyPr/>
        <a:lstStyle/>
        <a:p>
          <a:endParaRPr lang="en-GB"/>
        </a:p>
      </dgm:t>
    </dgm:pt>
    <dgm:pt modelId="{21C39644-5682-4EBE-82E8-434BEF933FE1}" type="pres">
      <dgm:prSet presAssocID="{36570A79-2A24-4B3F-84FE-8AB818858EDB}" presName="accent_1" presStyleCnt="0"/>
      <dgm:spPr/>
    </dgm:pt>
    <dgm:pt modelId="{55EEBF1B-CDF4-4873-B8EA-9A2A9036D5FF}" type="pres">
      <dgm:prSet presAssocID="{36570A79-2A24-4B3F-84FE-8AB818858EDB}" presName="accentRepeatNode" presStyleLbl="solidFgAcc1" presStyleIdx="0" presStyleCnt="6"/>
      <dgm:spPr>
        <a:solidFill>
          <a:srgbClr val="C31B27"/>
        </a:solidFill>
      </dgm:spPr>
    </dgm:pt>
    <dgm:pt modelId="{6C5CA956-5B12-4A38-A2B6-0FA57B23A736}" type="pres">
      <dgm:prSet presAssocID="{5DC24CF6-BDD5-472B-940D-1B06A9C0B9BE}" presName="text_2" presStyleLbl="node1" presStyleIdx="1" presStyleCnt="6">
        <dgm:presLayoutVars>
          <dgm:bulletEnabled val="1"/>
        </dgm:presLayoutVars>
      </dgm:prSet>
      <dgm:spPr/>
      <dgm:t>
        <a:bodyPr/>
        <a:lstStyle/>
        <a:p>
          <a:endParaRPr lang="en-GB"/>
        </a:p>
      </dgm:t>
    </dgm:pt>
    <dgm:pt modelId="{A155C113-52F4-4411-A479-A1A873D934E0}" type="pres">
      <dgm:prSet presAssocID="{5DC24CF6-BDD5-472B-940D-1B06A9C0B9BE}" presName="accent_2" presStyleCnt="0"/>
      <dgm:spPr/>
    </dgm:pt>
    <dgm:pt modelId="{3126BFBA-92C3-44FE-B8B6-EED0108EC216}" type="pres">
      <dgm:prSet presAssocID="{5DC24CF6-BDD5-472B-940D-1B06A9C0B9BE}" presName="accentRepeatNode" presStyleLbl="solidFgAcc1" presStyleIdx="1" presStyleCnt="6"/>
      <dgm:spPr>
        <a:solidFill>
          <a:srgbClr val="C31B27"/>
        </a:solidFill>
      </dgm:spPr>
    </dgm:pt>
    <dgm:pt modelId="{CE99E23C-7021-4CCB-BC77-FE540F81B893}" type="pres">
      <dgm:prSet presAssocID="{746D04C1-8B9D-44A8-A292-932B0F08A89F}" presName="text_3" presStyleLbl="node1" presStyleIdx="2" presStyleCnt="6">
        <dgm:presLayoutVars>
          <dgm:bulletEnabled val="1"/>
        </dgm:presLayoutVars>
      </dgm:prSet>
      <dgm:spPr/>
      <dgm:t>
        <a:bodyPr/>
        <a:lstStyle/>
        <a:p>
          <a:endParaRPr lang="en-GB"/>
        </a:p>
      </dgm:t>
    </dgm:pt>
    <dgm:pt modelId="{B895BA07-D827-41FA-BEBD-FE92AAA6ACB8}" type="pres">
      <dgm:prSet presAssocID="{746D04C1-8B9D-44A8-A292-932B0F08A89F}" presName="accent_3" presStyleCnt="0"/>
      <dgm:spPr/>
    </dgm:pt>
    <dgm:pt modelId="{52227327-2FE2-41A5-AC03-DBE007CB84F7}" type="pres">
      <dgm:prSet presAssocID="{746D04C1-8B9D-44A8-A292-932B0F08A89F}" presName="accentRepeatNode" presStyleLbl="solidFgAcc1" presStyleIdx="2" presStyleCnt="6"/>
      <dgm:spPr>
        <a:solidFill>
          <a:srgbClr val="C31B27"/>
        </a:solidFill>
      </dgm:spPr>
    </dgm:pt>
    <dgm:pt modelId="{4AABCFCF-7EF8-48F3-B878-AEF6BBE70BB4}" type="pres">
      <dgm:prSet presAssocID="{EA1AF72E-7330-4EC3-8075-AA6761F409F0}" presName="text_4" presStyleLbl="node1" presStyleIdx="3" presStyleCnt="6">
        <dgm:presLayoutVars>
          <dgm:bulletEnabled val="1"/>
        </dgm:presLayoutVars>
      </dgm:prSet>
      <dgm:spPr/>
      <dgm:t>
        <a:bodyPr/>
        <a:lstStyle/>
        <a:p>
          <a:endParaRPr lang="en-GB"/>
        </a:p>
      </dgm:t>
    </dgm:pt>
    <dgm:pt modelId="{CE946D0B-5B30-4553-9D1D-5368E184F87F}" type="pres">
      <dgm:prSet presAssocID="{EA1AF72E-7330-4EC3-8075-AA6761F409F0}" presName="accent_4" presStyleCnt="0"/>
      <dgm:spPr/>
    </dgm:pt>
    <dgm:pt modelId="{7277D1B9-0D7D-4F16-B30E-64E4EA73C8F4}" type="pres">
      <dgm:prSet presAssocID="{EA1AF72E-7330-4EC3-8075-AA6761F409F0}" presName="accentRepeatNode" presStyleLbl="solidFgAcc1" presStyleIdx="3" presStyleCnt="6"/>
      <dgm:spPr>
        <a:solidFill>
          <a:srgbClr val="C31B27"/>
        </a:solidFill>
      </dgm:spPr>
    </dgm:pt>
    <dgm:pt modelId="{1B0BE0B3-B550-486C-A93F-7B3169BCB795}" type="pres">
      <dgm:prSet presAssocID="{F8756983-F0F2-430C-A425-E8C02D7F12B3}" presName="text_5" presStyleLbl="node1" presStyleIdx="4" presStyleCnt="6">
        <dgm:presLayoutVars>
          <dgm:bulletEnabled val="1"/>
        </dgm:presLayoutVars>
      </dgm:prSet>
      <dgm:spPr/>
      <dgm:t>
        <a:bodyPr/>
        <a:lstStyle/>
        <a:p>
          <a:endParaRPr lang="en-GB"/>
        </a:p>
      </dgm:t>
    </dgm:pt>
    <dgm:pt modelId="{48B0AE01-EB80-419A-B412-773905C27FA2}" type="pres">
      <dgm:prSet presAssocID="{F8756983-F0F2-430C-A425-E8C02D7F12B3}" presName="accent_5" presStyleCnt="0"/>
      <dgm:spPr/>
    </dgm:pt>
    <dgm:pt modelId="{FB4897E7-EB86-4A8F-9AFF-4D64AB552C99}" type="pres">
      <dgm:prSet presAssocID="{F8756983-F0F2-430C-A425-E8C02D7F12B3}" presName="accentRepeatNode" presStyleLbl="solidFgAcc1" presStyleIdx="4" presStyleCnt="6"/>
      <dgm:spPr>
        <a:solidFill>
          <a:srgbClr val="C31B27"/>
        </a:solidFill>
      </dgm:spPr>
    </dgm:pt>
    <dgm:pt modelId="{A488244D-C9E4-4CD7-A478-026EF326FC3E}" type="pres">
      <dgm:prSet presAssocID="{5EC7929F-ABFE-48B8-B165-84D1D62696A4}" presName="text_6" presStyleLbl="node1" presStyleIdx="5" presStyleCnt="6">
        <dgm:presLayoutVars>
          <dgm:bulletEnabled val="1"/>
        </dgm:presLayoutVars>
      </dgm:prSet>
      <dgm:spPr/>
      <dgm:t>
        <a:bodyPr/>
        <a:lstStyle/>
        <a:p>
          <a:endParaRPr lang="en-GB"/>
        </a:p>
      </dgm:t>
    </dgm:pt>
    <dgm:pt modelId="{D8D82351-B7B6-4BB3-8220-358DF32BC97B}" type="pres">
      <dgm:prSet presAssocID="{5EC7929F-ABFE-48B8-B165-84D1D62696A4}" presName="accent_6" presStyleCnt="0"/>
      <dgm:spPr/>
    </dgm:pt>
    <dgm:pt modelId="{3D2FD430-D319-4B0F-B1E5-DF3B3C27994F}" type="pres">
      <dgm:prSet presAssocID="{5EC7929F-ABFE-48B8-B165-84D1D62696A4}" presName="accentRepeatNode" presStyleLbl="solidFgAcc1" presStyleIdx="5" presStyleCnt="6"/>
      <dgm:spPr>
        <a:solidFill>
          <a:srgbClr val="C31B27"/>
        </a:solidFill>
      </dgm:spPr>
    </dgm:pt>
  </dgm:ptLst>
  <dgm:cxnLst>
    <dgm:cxn modelId="{E6B87F72-96BE-4A25-B964-FF89A5EA4A00}" srcId="{BB53710E-507F-4299-A383-01F3F0906B6B}" destId="{5DC24CF6-BDD5-472B-940D-1B06A9C0B9BE}" srcOrd="1" destOrd="0" parTransId="{3E5778D3-A3A3-4500-96C8-54555881324F}" sibTransId="{4849885C-3E2C-4B2E-8572-D2C00A42C9C0}"/>
    <dgm:cxn modelId="{C4CA30AC-D7F6-4ACE-8DDC-3611B0D2A8F9}" type="presOf" srcId="{F8756983-F0F2-430C-A425-E8C02D7F12B3}" destId="{1B0BE0B3-B550-486C-A93F-7B3169BCB795}" srcOrd="0" destOrd="0" presId="urn:microsoft.com/office/officeart/2008/layout/VerticalCurvedList"/>
    <dgm:cxn modelId="{A8C53BA9-D330-4B66-8044-41660EADFCBF}" type="presOf" srcId="{36570A79-2A24-4B3F-84FE-8AB818858EDB}" destId="{1A99E760-FDF6-4701-A158-80E5FBD4B338}" srcOrd="0" destOrd="0" presId="urn:microsoft.com/office/officeart/2008/layout/VerticalCurvedList"/>
    <dgm:cxn modelId="{48B3371B-DF25-4703-B69E-40CAB23B7274}" type="presOf" srcId="{3EF8CCEB-BB93-49B9-B1B3-91BDE7E987A5}" destId="{A5504965-4E36-46C2-9E39-D2180D66B460}" srcOrd="0" destOrd="0" presId="urn:microsoft.com/office/officeart/2008/layout/VerticalCurvedList"/>
    <dgm:cxn modelId="{36C47498-EE18-4843-B847-14B19E2D68BB}" srcId="{BB53710E-507F-4299-A383-01F3F0906B6B}" destId="{5EC7929F-ABFE-48B8-B165-84D1D62696A4}" srcOrd="5" destOrd="0" parTransId="{457C68D8-54E7-4FC3-A188-A24F2C084F45}" sibTransId="{42167BC6-C504-41CE-BE40-A16F4B1A68D7}"/>
    <dgm:cxn modelId="{2EB03583-2AA2-4BAE-B8B5-5D1FD587ABB4}" type="presOf" srcId="{5EC7929F-ABFE-48B8-B165-84D1D62696A4}" destId="{A488244D-C9E4-4CD7-A478-026EF326FC3E}" srcOrd="0" destOrd="0" presId="urn:microsoft.com/office/officeart/2008/layout/VerticalCurvedList"/>
    <dgm:cxn modelId="{3ADE38DF-9738-4891-819A-9631320B3A03}" srcId="{BB53710E-507F-4299-A383-01F3F0906B6B}" destId="{36570A79-2A24-4B3F-84FE-8AB818858EDB}" srcOrd="0" destOrd="0" parTransId="{6D625ACE-EAB2-4305-A42E-86CBF8CA27EF}" sibTransId="{3EF8CCEB-BB93-49B9-B1B3-91BDE7E987A5}"/>
    <dgm:cxn modelId="{9BAA021B-EDE0-47C2-BB2B-22F2D6E39D81}" srcId="{BB53710E-507F-4299-A383-01F3F0906B6B}" destId="{F8756983-F0F2-430C-A425-E8C02D7F12B3}" srcOrd="4" destOrd="0" parTransId="{78B9C780-3197-4C27-B9C7-727FE0E33598}" sibTransId="{40FAEB7D-60FE-4581-83D1-5A39925F00C8}"/>
    <dgm:cxn modelId="{B119F13A-3D09-467E-9788-320BA0C9CABA}" type="presOf" srcId="{EA1AF72E-7330-4EC3-8075-AA6761F409F0}" destId="{4AABCFCF-7EF8-48F3-B878-AEF6BBE70BB4}" srcOrd="0" destOrd="0" presId="urn:microsoft.com/office/officeart/2008/layout/VerticalCurvedList"/>
    <dgm:cxn modelId="{298CF26A-9E9A-4271-AC0B-ED274F793954}" type="presOf" srcId="{BB53710E-507F-4299-A383-01F3F0906B6B}" destId="{B09F07F7-90BD-4796-A0D4-2E4B537F05AD}" srcOrd="0" destOrd="0" presId="urn:microsoft.com/office/officeart/2008/layout/VerticalCurvedList"/>
    <dgm:cxn modelId="{26F6D06B-C3F1-4F53-AC25-042A26B4E150}" srcId="{BB53710E-507F-4299-A383-01F3F0906B6B}" destId="{EA1AF72E-7330-4EC3-8075-AA6761F409F0}" srcOrd="3" destOrd="0" parTransId="{48A4F72A-79E6-4F91-B99B-ACD9CF3F0633}" sibTransId="{075F3312-B3C5-4ECB-84D8-D8DF4338A85C}"/>
    <dgm:cxn modelId="{3C9BD540-DEB6-45F2-9DC4-B36FE169A65F}" type="presOf" srcId="{5DC24CF6-BDD5-472B-940D-1B06A9C0B9BE}" destId="{6C5CA956-5B12-4A38-A2B6-0FA57B23A736}" srcOrd="0" destOrd="0" presId="urn:microsoft.com/office/officeart/2008/layout/VerticalCurvedList"/>
    <dgm:cxn modelId="{50141D8D-1EE2-40CE-8656-860F44EA727D}" srcId="{BB53710E-507F-4299-A383-01F3F0906B6B}" destId="{746D04C1-8B9D-44A8-A292-932B0F08A89F}" srcOrd="2" destOrd="0" parTransId="{A0BE804C-CEA7-44A8-B3F6-041B8C02674F}" sibTransId="{C5BC293E-24CC-466A-8651-0454C125BCD3}"/>
    <dgm:cxn modelId="{602648C6-1ADA-4CA5-9B31-7C15C5A4EF70}" type="presOf" srcId="{746D04C1-8B9D-44A8-A292-932B0F08A89F}" destId="{CE99E23C-7021-4CCB-BC77-FE540F81B893}" srcOrd="0" destOrd="0" presId="urn:microsoft.com/office/officeart/2008/layout/VerticalCurvedList"/>
    <dgm:cxn modelId="{14BC9286-9CBB-442E-B238-9F5580EA9B27}" type="presParOf" srcId="{B09F07F7-90BD-4796-A0D4-2E4B537F05AD}" destId="{7521DDAC-DE4E-4128-AA6B-ABCDBE61BE76}" srcOrd="0" destOrd="0" presId="urn:microsoft.com/office/officeart/2008/layout/VerticalCurvedList"/>
    <dgm:cxn modelId="{CE37261A-9784-454D-9DB8-024AE6036DBD}" type="presParOf" srcId="{7521DDAC-DE4E-4128-AA6B-ABCDBE61BE76}" destId="{4C8E03BC-8C66-4D40-8548-8487872C7B60}" srcOrd="0" destOrd="0" presId="urn:microsoft.com/office/officeart/2008/layout/VerticalCurvedList"/>
    <dgm:cxn modelId="{6D0062E6-3EA1-49B5-B9C2-0291A6723BB7}" type="presParOf" srcId="{4C8E03BC-8C66-4D40-8548-8487872C7B60}" destId="{2CDB5E58-92C0-40E9-A638-7162B577DFC9}" srcOrd="0" destOrd="0" presId="urn:microsoft.com/office/officeart/2008/layout/VerticalCurvedList"/>
    <dgm:cxn modelId="{5F6F7C26-EAF4-4204-A86A-AEEC7DD7F189}" type="presParOf" srcId="{4C8E03BC-8C66-4D40-8548-8487872C7B60}" destId="{A5504965-4E36-46C2-9E39-D2180D66B460}" srcOrd="1" destOrd="0" presId="urn:microsoft.com/office/officeart/2008/layout/VerticalCurvedList"/>
    <dgm:cxn modelId="{C1816EE3-24F0-4C42-A857-B982B0135B12}" type="presParOf" srcId="{4C8E03BC-8C66-4D40-8548-8487872C7B60}" destId="{C2FB7D16-E4F8-4282-AFA3-BD2AE2D615CE}" srcOrd="2" destOrd="0" presId="urn:microsoft.com/office/officeart/2008/layout/VerticalCurvedList"/>
    <dgm:cxn modelId="{A59616B3-4285-4C6D-B08A-596703EB5698}" type="presParOf" srcId="{4C8E03BC-8C66-4D40-8548-8487872C7B60}" destId="{E3743BC7-16B4-437F-AC0B-B6240FF39094}" srcOrd="3" destOrd="0" presId="urn:microsoft.com/office/officeart/2008/layout/VerticalCurvedList"/>
    <dgm:cxn modelId="{990AA018-E795-4891-ACCB-37403F073272}" type="presParOf" srcId="{7521DDAC-DE4E-4128-AA6B-ABCDBE61BE76}" destId="{1A99E760-FDF6-4701-A158-80E5FBD4B338}" srcOrd="1" destOrd="0" presId="urn:microsoft.com/office/officeart/2008/layout/VerticalCurvedList"/>
    <dgm:cxn modelId="{968110C3-2510-41D0-AEAC-19B1EC8CB60E}" type="presParOf" srcId="{7521DDAC-DE4E-4128-AA6B-ABCDBE61BE76}" destId="{21C39644-5682-4EBE-82E8-434BEF933FE1}" srcOrd="2" destOrd="0" presId="urn:microsoft.com/office/officeart/2008/layout/VerticalCurvedList"/>
    <dgm:cxn modelId="{DB834D91-B6A5-4D95-A975-B6EBF0A1FAEC}" type="presParOf" srcId="{21C39644-5682-4EBE-82E8-434BEF933FE1}" destId="{55EEBF1B-CDF4-4873-B8EA-9A2A9036D5FF}" srcOrd="0" destOrd="0" presId="urn:microsoft.com/office/officeart/2008/layout/VerticalCurvedList"/>
    <dgm:cxn modelId="{1B1ACB8A-7DCD-493D-A995-B763852B1AA3}" type="presParOf" srcId="{7521DDAC-DE4E-4128-AA6B-ABCDBE61BE76}" destId="{6C5CA956-5B12-4A38-A2B6-0FA57B23A736}" srcOrd="3" destOrd="0" presId="urn:microsoft.com/office/officeart/2008/layout/VerticalCurvedList"/>
    <dgm:cxn modelId="{3AE91714-EBF1-4002-8D5A-BF3C17EE8509}" type="presParOf" srcId="{7521DDAC-DE4E-4128-AA6B-ABCDBE61BE76}" destId="{A155C113-52F4-4411-A479-A1A873D934E0}" srcOrd="4" destOrd="0" presId="urn:microsoft.com/office/officeart/2008/layout/VerticalCurvedList"/>
    <dgm:cxn modelId="{82BA8A14-EAF5-4E66-A369-54BD7589AA5D}" type="presParOf" srcId="{A155C113-52F4-4411-A479-A1A873D934E0}" destId="{3126BFBA-92C3-44FE-B8B6-EED0108EC216}" srcOrd="0" destOrd="0" presId="urn:microsoft.com/office/officeart/2008/layout/VerticalCurvedList"/>
    <dgm:cxn modelId="{8557D337-DD0A-47BE-B20F-DCA9BCB19E8C}" type="presParOf" srcId="{7521DDAC-DE4E-4128-AA6B-ABCDBE61BE76}" destId="{CE99E23C-7021-4CCB-BC77-FE540F81B893}" srcOrd="5" destOrd="0" presId="urn:microsoft.com/office/officeart/2008/layout/VerticalCurvedList"/>
    <dgm:cxn modelId="{6A552129-C0A5-4F0C-BAEC-B6F9CA38BDFB}" type="presParOf" srcId="{7521DDAC-DE4E-4128-AA6B-ABCDBE61BE76}" destId="{B895BA07-D827-41FA-BEBD-FE92AAA6ACB8}" srcOrd="6" destOrd="0" presId="urn:microsoft.com/office/officeart/2008/layout/VerticalCurvedList"/>
    <dgm:cxn modelId="{C5153C54-2824-440E-A6B0-4D3FE88D944E}" type="presParOf" srcId="{B895BA07-D827-41FA-BEBD-FE92AAA6ACB8}" destId="{52227327-2FE2-41A5-AC03-DBE007CB84F7}" srcOrd="0" destOrd="0" presId="urn:microsoft.com/office/officeart/2008/layout/VerticalCurvedList"/>
    <dgm:cxn modelId="{276C9F8C-14CE-4088-8BCA-DB4AD0B5F687}" type="presParOf" srcId="{7521DDAC-DE4E-4128-AA6B-ABCDBE61BE76}" destId="{4AABCFCF-7EF8-48F3-B878-AEF6BBE70BB4}" srcOrd="7" destOrd="0" presId="urn:microsoft.com/office/officeart/2008/layout/VerticalCurvedList"/>
    <dgm:cxn modelId="{24169F23-5B76-4AF9-B0FC-FBD59F67442B}" type="presParOf" srcId="{7521DDAC-DE4E-4128-AA6B-ABCDBE61BE76}" destId="{CE946D0B-5B30-4553-9D1D-5368E184F87F}" srcOrd="8" destOrd="0" presId="urn:microsoft.com/office/officeart/2008/layout/VerticalCurvedList"/>
    <dgm:cxn modelId="{23B25EA6-F12A-4804-A074-E122CC57FF40}" type="presParOf" srcId="{CE946D0B-5B30-4553-9D1D-5368E184F87F}" destId="{7277D1B9-0D7D-4F16-B30E-64E4EA73C8F4}" srcOrd="0" destOrd="0" presId="urn:microsoft.com/office/officeart/2008/layout/VerticalCurvedList"/>
    <dgm:cxn modelId="{6BE8325C-4D6E-4C3F-8F56-EC527D3594CC}" type="presParOf" srcId="{7521DDAC-DE4E-4128-AA6B-ABCDBE61BE76}" destId="{1B0BE0B3-B550-486C-A93F-7B3169BCB795}" srcOrd="9" destOrd="0" presId="urn:microsoft.com/office/officeart/2008/layout/VerticalCurvedList"/>
    <dgm:cxn modelId="{8F416F2C-6257-499D-8D5A-215BF8A070C2}" type="presParOf" srcId="{7521DDAC-DE4E-4128-AA6B-ABCDBE61BE76}" destId="{48B0AE01-EB80-419A-B412-773905C27FA2}" srcOrd="10" destOrd="0" presId="urn:microsoft.com/office/officeart/2008/layout/VerticalCurvedList"/>
    <dgm:cxn modelId="{F52D6993-DBFE-4F99-A478-4DC76EACC203}" type="presParOf" srcId="{48B0AE01-EB80-419A-B412-773905C27FA2}" destId="{FB4897E7-EB86-4A8F-9AFF-4D64AB552C99}" srcOrd="0" destOrd="0" presId="urn:microsoft.com/office/officeart/2008/layout/VerticalCurvedList"/>
    <dgm:cxn modelId="{6C8D0D8E-D943-45E3-8E02-F150D0A97012}" type="presParOf" srcId="{7521DDAC-DE4E-4128-AA6B-ABCDBE61BE76}" destId="{A488244D-C9E4-4CD7-A478-026EF326FC3E}" srcOrd="11" destOrd="0" presId="urn:microsoft.com/office/officeart/2008/layout/VerticalCurvedList"/>
    <dgm:cxn modelId="{8DEE1BEC-BA7D-419A-8C39-006E0866E3AE}" type="presParOf" srcId="{7521DDAC-DE4E-4128-AA6B-ABCDBE61BE76}" destId="{D8D82351-B7B6-4BB3-8220-358DF32BC97B}" srcOrd="12" destOrd="0" presId="urn:microsoft.com/office/officeart/2008/layout/VerticalCurvedList"/>
    <dgm:cxn modelId="{93552A2A-5578-49C4-B241-7DC09A48A520}" type="presParOf" srcId="{D8D82351-B7B6-4BB3-8220-358DF32BC97B}" destId="{3D2FD430-D319-4B0F-B1E5-DF3B3C27994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0A07F3-0D13-4298-B6BF-81585C9E33C1}"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GB"/>
        </a:p>
      </dgm:t>
    </dgm:pt>
    <dgm:pt modelId="{98D8053A-7966-43C4-9E07-F009EC239104}">
      <dgm:prSet custT="1"/>
      <dgm:spPr>
        <a:solidFill>
          <a:schemeClr val="tx2">
            <a:lumMod val="75000"/>
          </a:schemeClr>
        </a:solidFill>
      </dgm:spPr>
      <dgm:t>
        <a:bodyPr/>
        <a:lstStyle/>
        <a:p>
          <a:r>
            <a:rPr lang="en-GB" sz="1300" b="1" dirty="0" smtClean="0">
              <a:latin typeface="Arial" panose="020B0604020202020204" pitchFamily="34" charset="0"/>
              <a:cs typeface="Arial" panose="020B0604020202020204" pitchFamily="34" charset="0"/>
            </a:rPr>
            <a:t>1967</a:t>
          </a:r>
          <a:endParaRPr lang="en-GB" sz="1300" b="1" dirty="0">
            <a:latin typeface="Arial" panose="020B0604020202020204" pitchFamily="34" charset="0"/>
            <a:cs typeface="Arial" panose="020B0604020202020204" pitchFamily="34" charset="0"/>
          </a:endParaRPr>
        </a:p>
      </dgm:t>
    </dgm:pt>
    <dgm:pt modelId="{7C1C274C-E969-46C1-8343-B0CB1DADBF48}" type="parTrans" cxnId="{23081271-2839-4E68-80B5-547F193349C4}">
      <dgm:prSet/>
      <dgm:spPr/>
      <dgm:t>
        <a:bodyPr/>
        <a:lstStyle/>
        <a:p>
          <a:endParaRPr lang="en-GB" sz="1300" b="1">
            <a:latin typeface="Arial" panose="020B0604020202020204" pitchFamily="34" charset="0"/>
            <a:cs typeface="Arial" panose="020B0604020202020204" pitchFamily="34" charset="0"/>
          </a:endParaRPr>
        </a:p>
      </dgm:t>
    </dgm:pt>
    <dgm:pt modelId="{A0021D45-5516-4B64-A1CB-4691230FE3BD}" type="sibTrans" cxnId="{23081271-2839-4E68-80B5-547F193349C4}">
      <dgm:prSet custT="1"/>
      <dgm:spPr/>
      <dgm:t>
        <a:bodyPr/>
        <a:lstStyle/>
        <a:p>
          <a:endParaRPr lang="en-GB" sz="1300" b="1">
            <a:latin typeface="Arial" panose="020B0604020202020204" pitchFamily="34" charset="0"/>
            <a:cs typeface="Arial" panose="020B0604020202020204" pitchFamily="34" charset="0"/>
          </a:endParaRPr>
        </a:p>
      </dgm:t>
    </dgm:pt>
    <dgm:pt modelId="{E0F4DE3F-7E42-450B-A7EC-86CBD8978F1F}">
      <dgm:prSet custT="1"/>
      <dgm:spPr/>
      <dgm:t>
        <a:bodyPr/>
        <a:lstStyle/>
        <a:p>
          <a:r>
            <a:rPr lang="en-GB" sz="1300" b="1" dirty="0" smtClean="0">
              <a:latin typeface="Arial" panose="020B0604020202020204" pitchFamily="34" charset="0"/>
              <a:cs typeface="Arial" panose="020B0604020202020204" pitchFamily="34" charset="0"/>
            </a:rPr>
            <a:t>1977</a:t>
          </a:r>
          <a:endParaRPr lang="en-GB" sz="1300" b="1" dirty="0">
            <a:latin typeface="Arial" panose="020B0604020202020204" pitchFamily="34" charset="0"/>
            <a:cs typeface="Arial" panose="020B0604020202020204" pitchFamily="34" charset="0"/>
          </a:endParaRPr>
        </a:p>
      </dgm:t>
    </dgm:pt>
    <dgm:pt modelId="{8229203D-F9EB-42BE-BF9E-88C0C1692462}" type="parTrans" cxnId="{A45F2EF6-F203-437A-9CB6-42C85C5CF31A}">
      <dgm:prSet/>
      <dgm:spPr/>
      <dgm:t>
        <a:bodyPr/>
        <a:lstStyle/>
        <a:p>
          <a:endParaRPr lang="en-GB" sz="1300" b="1">
            <a:latin typeface="Arial" panose="020B0604020202020204" pitchFamily="34" charset="0"/>
            <a:cs typeface="Arial" panose="020B0604020202020204" pitchFamily="34" charset="0"/>
          </a:endParaRPr>
        </a:p>
      </dgm:t>
    </dgm:pt>
    <dgm:pt modelId="{44DA185B-5236-4ED3-AF56-7D05908B19F2}" type="sibTrans" cxnId="{A45F2EF6-F203-437A-9CB6-42C85C5CF31A}">
      <dgm:prSet custT="1"/>
      <dgm:spPr/>
      <dgm:t>
        <a:bodyPr/>
        <a:lstStyle/>
        <a:p>
          <a:endParaRPr lang="en-GB" sz="1300" b="1">
            <a:latin typeface="Arial" panose="020B0604020202020204" pitchFamily="34" charset="0"/>
            <a:cs typeface="Arial" panose="020B0604020202020204" pitchFamily="34" charset="0"/>
          </a:endParaRPr>
        </a:p>
      </dgm:t>
    </dgm:pt>
    <dgm:pt modelId="{A9323E9E-96F7-4358-B24F-3DAB195B2D2C}">
      <dgm:prSet custT="1"/>
      <dgm:spPr/>
      <dgm:t>
        <a:bodyPr/>
        <a:lstStyle/>
        <a:p>
          <a:r>
            <a:rPr lang="en-GB" sz="1300" b="1" dirty="0" smtClean="0">
              <a:latin typeface="Arial" panose="020B0604020202020204" pitchFamily="34" charset="0"/>
              <a:cs typeface="Arial" panose="020B0604020202020204" pitchFamily="34" charset="0"/>
            </a:rPr>
            <a:t>1992</a:t>
          </a:r>
          <a:endParaRPr lang="en-GB" sz="1300" b="1" dirty="0">
            <a:latin typeface="Arial" panose="020B0604020202020204" pitchFamily="34" charset="0"/>
            <a:cs typeface="Arial" panose="020B0604020202020204" pitchFamily="34" charset="0"/>
          </a:endParaRPr>
        </a:p>
      </dgm:t>
    </dgm:pt>
    <dgm:pt modelId="{5D5FA954-37A6-47D4-8025-CDC9C4AAE9DF}" type="parTrans" cxnId="{116B765C-6B43-4DAB-909A-A2DEED908CEC}">
      <dgm:prSet/>
      <dgm:spPr/>
      <dgm:t>
        <a:bodyPr/>
        <a:lstStyle/>
        <a:p>
          <a:endParaRPr lang="en-GB" sz="1300" b="1">
            <a:latin typeface="Arial" panose="020B0604020202020204" pitchFamily="34" charset="0"/>
            <a:cs typeface="Arial" panose="020B0604020202020204" pitchFamily="34" charset="0"/>
          </a:endParaRPr>
        </a:p>
      </dgm:t>
    </dgm:pt>
    <dgm:pt modelId="{38460697-1114-482D-8E22-87C70A9D7FBE}" type="sibTrans" cxnId="{116B765C-6B43-4DAB-909A-A2DEED908CEC}">
      <dgm:prSet custT="1"/>
      <dgm:spPr/>
      <dgm:t>
        <a:bodyPr/>
        <a:lstStyle/>
        <a:p>
          <a:endParaRPr lang="en-GB" sz="1300" b="1">
            <a:latin typeface="Arial" panose="020B0604020202020204" pitchFamily="34" charset="0"/>
            <a:cs typeface="Arial" panose="020B0604020202020204" pitchFamily="34" charset="0"/>
          </a:endParaRPr>
        </a:p>
      </dgm:t>
    </dgm:pt>
    <dgm:pt modelId="{54B3A296-5CCE-4EFF-83C7-3D633C4132F1}">
      <dgm:prSet custT="1"/>
      <dgm:spPr/>
      <dgm:t>
        <a:bodyPr/>
        <a:lstStyle/>
        <a:p>
          <a:r>
            <a:rPr lang="en-GB" sz="1300" b="1" dirty="0" smtClean="0">
              <a:latin typeface="Arial" panose="020B0604020202020204" pitchFamily="34" charset="0"/>
              <a:cs typeface="Arial" panose="020B0604020202020204" pitchFamily="34" charset="0"/>
            </a:rPr>
            <a:t>1995</a:t>
          </a:r>
          <a:endParaRPr lang="en-GB" sz="1300" b="1" dirty="0">
            <a:latin typeface="Arial" panose="020B0604020202020204" pitchFamily="34" charset="0"/>
            <a:cs typeface="Arial" panose="020B0604020202020204" pitchFamily="34" charset="0"/>
          </a:endParaRPr>
        </a:p>
      </dgm:t>
    </dgm:pt>
    <dgm:pt modelId="{CF7161F3-0FEE-47BA-99AC-036E500DB13A}" type="parTrans" cxnId="{92BFEBD4-2270-41C2-87B5-B5B237CE0F8C}">
      <dgm:prSet/>
      <dgm:spPr/>
      <dgm:t>
        <a:bodyPr/>
        <a:lstStyle/>
        <a:p>
          <a:endParaRPr lang="en-GB" sz="1300" b="1">
            <a:latin typeface="Arial" panose="020B0604020202020204" pitchFamily="34" charset="0"/>
            <a:cs typeface="Arial" panose="020B0604020202020204" pitchFamily="34" charset="0"/>
          </a:endParaRPr>
        </a:p>
      </dgm:t>
    </dgm:pt>
    <dgm:pt modelId="{391E5096-E2AF-4950-A733-45626875A5A1}" type="sibTrans" cxnId="{92BFEBD4-2270-41C2-87B5-B5B237CE0F8C}">
      <dgm:prSet custT="1"/>
      <dgm:spPr/>
      <dgm:t>
        <a:bodyPr/>
        <a:lstStyle/>
        <a:p>
          <a:endParaRPr lang="en-GB" sz="1300" b="1">
            <a:latin typeface="Arial" panose="020B0604020202020204" pitchFamily="34" charset="0"/>
            <a:cs typeface="Arial" panose="020B0604020202020204" pitchFamily="34" charset="0"/>
          </a:endParaRPr>
        </a:p>
      </dgm:t>
    </dgm:pt>
    <dgm:pt modelId="{404E5BE5-9D8E-42AE-8FB4-5DFFE41AFA97}">
      <dgm:prSet custT="1"/>
      <dgm:spPr>
        <a:solidFill>
          <a:schemeClr val="tx2">
            <a:lumMod val="75000"/>
          </a:schemeClr>
        </a:solidFill>
      </dgm:spPr>
      <dgm:t>
        <a:bodyPr/>
        <a:lstStyle/>
        <a:p>
          <a:r>
            <a:rPr lang="en-GB" sz="1300" b="1" dirty="0" smtClean="0">
              <a:latin typeface="Arial" panose="020B0604020202020204" pitchFamily="34" charset="0"/>
              <a:cs typeface="Arial" panose="020B0604020202020204" pitchFamily="34" charset="0"/>
            </a:rPr>
            <a:t>1997</a:t>
          </a:r>
          <a:endParaRPr lang="en-GB" sz="1300" b="1" dirty="0">
            <a:latin typeface="Arial" panose="020B0604020202020204" pitchFamily="34" charset="0"/>
            <a:cs typeface="Arial" panose="020B0604020202020204" pitchFamily="34" charset="0"/>
          </a:endParaRPr>
        </a:p>
      </dgm:t>
    </dgm:pt>
    <dgm:pt modelId="{177E330D-2A36-4A51-BE49-F971854A04AD}" type="parTrans" cxnId="{88764759-9DA7-46EF-B8A1-FC124393F472}">
      <dgm:prSet/>
      <dgm:spPr/>
      <dgm:t>
        <a:bodyPr/>
        <a:lstStyle/>
        <a:p>
          <a:endParaRPr lang="en-GB" sz="1300" b="1">
            <a:latin typeface="Arial" panose="020B0604020202020204" pitchFamily="34" charset="0"/>
            <a:cs typeface="Arial" panose="020B0604020202020204" pitchFamily="34" charset="0"/>
          </a:endParaRPr>
        </a:p>
      </dgm:t>
    </dgm:pt>
    <dgm:pt modelId="{459BA8D6-B715-4F0B-89E4-F53890A59EC8}" type="sibTrans" cxnId="{88764759-9DA7-46EF-B8A1-FC124393F472}">
      <dgm:prSet custT="1"/>
      <dgm:spPr/>
      <dgm:t>
        <a:bodyPr/>
        <a:lstStyle/>
        <a:p>
          <a:endParaRPr lang="en-GB" sz="1300" b="1">
            <a:latin typeface="Arial" panose="020B0604020202020204" pitchFamily="34" charset="0"/>
            <a:cs typeface="Arial" panose="020B0604020202020204" pitchFamily="34" charset="0"/>
          </a:endParaRPr>
        </a:p>
      </dgm:t>
    </dgm:pt>
    <dgm:pt modelId="{76EB7DA7-F460-4B42-BECE-F0F6CBD8D8BD}">
      <dgm:prSet custT="1"/>
      <dgm:spPr/>
      <dgm:t>
        <a:bodyPr/>
        <a:lstStyle/>
        <a:p>
          <a:r>
            <a:rPr lang="en-GB" sz="1300" b="1" dirty="0" smtClean="0">
              <a:latin typeface="Arial" panose="020B0604020202020204" pitchFamily="34" charset="0"/>
              <a:cs typeface="Arial" panose="020B0604020202020204" pitchFamily="34" charset="0"/>
            </a:rPr>
            <a:t>1998</a:t>
          </a:r>
          <a:endParaRPr lang="en-GB" sz="1300" b="1" dirty="0">
            <a:latin typeface="Arial" panose="020B0604020202020204" pitchFamily="34" charset="0"/>
            <a:cs typeface="Arial" panose="020B0604020202020204" pitchFamily="34" charset="0"/>
          </a:endParaRPr>
        </a:p>
      </dgm:t>
    </dgm:pt>
    <dgm:pt modelId="{3D53D3AA-B44A-4F90-8D35-826985A6F716}" type="parTrans" cxnId="{0626F0BA-981A-4EEB-BFDC-9AAFC933FB39}">
      <dgm:prSet/>
      <dgm:spPr/>
      <dgm:t>
        <a:bodyPr/>
        <a:lstStyle/>
        <a:p>
          <a:endParaRPr lang="en-GB" sz="1300" b="1">
            <a:latin typeface="Arial" panose="020B0604020202020204" pitchFamily="34" charset="0"/>
            <a:cs typeface="Arial" panose="020B0604020202020204" pitchFamily="34" charset="0"/>
          </a:endParaRPr>
        </a:p>
      </dgm:t>
    </dgm:pt>
    <dgm:pt modelId="{8E22EBC6-290C-48CE-A09E-9F5A4F42EE06}" type="sibTrans" cxnId="{0626F0BA-981A-4EEB-BFDC-9AAFC933FB39}">
      <dgm:prSet custT="1"/>
      <dgm:spPr/>
      <dgm:t>
        <a:bodyPr/>
        <a:lstStyle/>
        <a:p>
          <a:endParaRPr lang="en-GB" sz="1300" b="1">
            <a:latin typeface="Arial" panose="020B0604020202020204" pitchFamily="34" charset="0"/>
            <a:cs typeface="Arial" panose="020B0604020202020204" pitchFamily="34" charset="0"/>
          </a:endParaRPr>
        </a:p>
      </dgm:t>
    </dgm:pt>
    <dgm:pt modelId="{33077267-76C3-4E88-A8C0-830880A1432F}">
      <dgm:prSet custT="1"/>
      <dgm:spPr/>
      <dgm:t>
        <a:bodyPr/>
        <a:lstStyle/>
        <a:p>
          <a:r>
            <a:rPr lang="en-GB" sz="1300" b="1" dirty="0" smtClean="0">
              <a:latin typeface="Arial" panose="020B0604020202020204" pitchFamily="34" charset="0"/>
              <a:cs typeface="Arial" panose="020B0604020202020204" pitchFamily="34" charset="0"/>
            </a:rPr>
            <a:t>2003</a:t>
          </a:r>
          <a:endParaRPr lang="en-GB" sz="1300" b="1" dirty="0">
            <a:latin typeface="Arial" panose="020B0604020202020204" pitchFamily="34" charset="0"/>
            <a:cs typeface="Arial" panose="020B0604020202020204" pitchFamily="34" charset="0"/>
          </a:endParaRPr>
        </a:p>
      </dgm:t>
    </dgm:pt>
    <dgm:pt modelId="{003FAEE5-0696-4B0E-976F-8CF599E3FAD7}" type="parTrans" cxnId="{57873022-DCF3-4F76-92DB-C2F8F305CD97}">
      <dgm:prSet/>
      <dgm:spPr/>
      <dgm:t>
        <a:bodyPr/>
        <a:lstStyle/>
        <a:p>
          <a:endParaRPr lang="en-GB" sz="1300" b="1">
            <a:latin typeface="Arial" panose="020B0604020202020204" pitchFamily="34" charset="0"/>
            <a:cs typeface="Arial" panose="020B0604020202020204" pitchFamily="34" charset="0"/>
          </a:endParaRPr>
        </a:p>
      </dgm:t>
    </dgm:pt>
    <dgm:pt modelId="{BA39785A-0A06-4BF8-B23D-A571B0D621FA}" type="sibTrans" cxnId="{57873022-DCF3-4F76-92DB-C2F8F305CD97}">
      <dgm:prSet custT="1"/>
      <dgm:spPr/>
      <dgm:t>
        <a:bodyPr/>
        <a:lstStyle/>
        <a:p>
          <a:endParaRPr lang="en-GB" sz="1300" b="1">
            <a:latin typeface="Arial" panose="020B0604020202020204" pitchFamily="34" charset="0"/>
            <a:cs typeface="Arial" panose="020B0604020202020204" pitchFamily="34" charset="0"/>
          </a:endParaRPr>
        </a:p>
      </dgm:t>
    </dgm:pt>
    <dgm:pt modelId="{E9A33038-2FA8-49F5-9F44-B2EE8B713CC2}">
      <dgm:prSet custT="1"/>
      <dgm:spPr/>
      <dgm:t>
        <a:bodyPr/>
        <a:lstStyle/>
        <a:p>
          <a:r>
            <a:rPr lang="en-GB" sz="1300" b="1" dirty="0" smtClean="0">
              <a:latin typeface="Arial" panose="020B0604020202020204" pitchFamily="34" charset="0"/>
              <a:cs typeface="Arial" panose="020B0604020202020204" pitchFamily="34" charset="0"/>
            </a:rPr>
            <a:t>2004</a:t>
          </a:r>
          <a:endParaRPr lang="en-GB" sz="1300" b="1" dirty="0">
            <a:latin typeface="Arial" panose="020B0604020202020204" pitchFamily="34" charset="0"/>
            <a:cs typeface="Arial" panose="020B0604020202020204" pitchFamily="34" charset="0"/>
          </a:endParaRPr>
        </a:p>
      </dgm:t>
    </dgm:pt>
    <dgm:pt modelId="{A7CE4D02-B7B1-4FC7-A037-BFA0D91C65E0}" type="parTrans" cxnId="{C07EB548-2784-4F4E-A73A-8B306D1F5CBC}">
      <dgm:prSet/>
      <dgm:spPr/>
      <dgm:t>
        <a:bodyPr/>
        <a:lstStyle/>
        <a:p>
          <a:endParaRPr lang="en-GB" sz="1300" b="1">
            <a:latin typeface="Arial" panose="020B0604020202020204" pitchFamily="34" charset="0"/>
            <a:cs typeface="Arial" panose="020B0604020202020204" pitchFamily="34" charset="0"/>
          </a:endParaRPr>
        </a:p>
      </dgm:t>
    </dgm:pt>
    <dgm:pt modelId="{8CF866CA-0491-42A2-9E91-4F75A359E98D}" type="sibTrans" cxnId="{C07EB548-2784-4F4E-A73A-8B306D1F5CBC}">
      <dgm:prSet custT="1"/>
      <dgm:spPr/>
      <dgm:t>
        <a:bodyPr/>
        <a:lstStyle/>
        <a:p>
          <a:endParaRPr lang="en-GB" sz="1300" b="1">
            <a:latin typeface="Arial" panose="020B0604020202020204" pitchFamily="34" charset="0"/>
            <a:cs typeface="Arial" panose="020B0604020202020204" pitchFamily="34" charset="0"/>
          </a:endParaRPr>
        </a:p>
      </dgm:t>
    </dgm:pt>
    <dgm:pt modelId="{A61B0740-2316-4A57-8049-01B410424870}">
      <dgm:prSet custT="1"/>
      <dgm:spPr>
        <a:solidFill>
          <a:schemeClr val="accent5"/>
        </a:solidFill>
      </dgm:spPr>
      <dgm:t>
        <a:bodyPr/>
        <a:lstStyle/>
        <a:p>
          <a:r>
            <a:rPr lang="en-GB" sz="1300" b="1" dirty="0" smtClean="0">
              <a:latin typeface="Arial" panose="020B0604020202020204" pitchFamily="34" charset="0"/>
              <a:cs typeface="Arial" panose="020B0604020202020204" pitchFamily="34" charset="0"/>
            </a:rPr>
            <a:t>2007</a:t>
          </a:r>
          <a:endParaRPr lang="en-GB" sz="1300" b="1" dirty="0">
            <a:latin typeface="Arial" panose="020B0604020202020204" pitchFamily="34" charset="0"/>
            <a:cs typeface="Arial" panose="020B0604020202020204" pitchFamily="34" charset="0"/>
          </a:endParaRPr>
        </a:p>
      </dgm:t>
    </dgm:pt>
    <dgm:pt modelId="{F9776E95-84DE-479B-9457-A171498D4FAE}" type="parTrans" cxnId="{039A92A2-3947-4932-8D5E-6477836E54A9}">
      <dgm:prSet/>
      <dgm:spPr/>
      <dgm:t>
        <a:bodyPr/>
        <a:lstStyle/>
        <a:p>
          <a:endParaRPr lang="en-GB" sz="1300" b="1">
            <a:latin typeface="Arial" panose="020B0604020202020204" pitchFamily="34" charset="0"/>
            <a:cs typeface="Arial" panose="020B0604020202020204" pitchFamily="34" charset="0"/>
          </a:endParaRPr>
        </a:p>
      </dgm:t>
    </dgm:pt>
    <dgm:pt modelId="{5F1CE4B8-643D-4001-A2E9-7D2A9F53DFAD}" type="sibTrans" cxnId="{039A92A2-3947-4932-8D5E-6477836E54A9}">
      <dgm:prSet custT="1"/>
      <dgm:spPr/>
      <dgm:t>
        <a:bodyPr/>
        <a:lstStyle/>
        <a:p>
          <a:endParaRPr lang="en-GB" sz="1300" b="1">
            <a:latin typeface="Arial" panose="020B0604020202020204" pitchFamily="34" charset="0"/>
            <a:cs typeface="Arial" panose="020B0604020202020204" pitchFamily="34" charset="0"/>
          </a:endParaRPr>
        </a:p>
      </dgm:t>
    </dgm:pt>
    <dgm:pt modelId="{45D266B6-C346-49E5-8C69-7AE8D3C5FD89}">
      <dgm:prSet custT="1"/>
      <dgm:spPr>
        <a:solidFill>
          <a:schemeClr val="tx2">
            <a:lumMod val="75000"/>
          </a:schemeClr>
        </a:solidFill>
      </dgm:spPr>
      <dgm:t>
        <a:bodyPr/>
        <a:lstStyle/>
        <a:p>
          <a:r>
            <a:rPr lang="en-GB" sz="1300" b="1" dirty="0" smtClean="0">
              <a:latin typeface="Arial" panose="020B0604020202020204" pitchFamily="34" charset="0"/>
              <a:cs typeface="Arial" panose="020B0604020202020204" pitchFamily="34" charset="0"/>
            </a:rPr>
            <a:t>2008</a:t>
          </a:r>
          <a:endParaRPr lang="en-GB" sz="1300" b="1" dirty="0">
            <a:latin typeface="Arial" panose="020B0604020202020204" pitchFamily="34" charset="0"/>
            <a:cs typeface="Arial" panose="020B0604020202020204" pitchFamily="34" charset="0"/>
          </a:endParaRPr>
        </a:p>
      </dgm:t>
    </dgm:pt>
    <dgm:pt modelId="{566CE921-1726-48D0-92D2-88E9EF243466}" type="parTrans" cxnId="{2CA2BEDB-D472-4053-ABE9-8351FED5ECF8}">
      <dgm:prSet/>
      <dgm:spPr/>
      <dgm:t>
        <a:bodyPr/>
        <a:lstStyle/>
        <a:p>
          <a:endParaRPr lang="en-GB" sz="1300" b="1">
            <a:latin typeface="Arial" panose="020B0604020202020204" pitchFamily="34" charset="0"/>
            <a:cs typeface="Arial" panose="020B0604020202020204" pitchFamily="34" charset="0"/>
          </a:endParaRPr>
        </a:p>
      </dgm:t>
    </dgm:pt>
    <dgm:pt modelId="{B0C91602-D4A1-4C7A-A72C-7E2126DFFFDE}" type="sibTrans" cxnId="{2CA2BEDB-D472-4053-ABE9-8351FED5ECF8}">
      <dgm:prSet custT="1"/>
      <dgm:spPr/>
      <dgm:t>
        <a:bodyPr/>
        <a:lstStyle/>
        <a:p>
          <a:endParaRPr lang="en-GB" sz="1300" b="1">
            <a:latin typeface="Arial" panose="020B0604020202020204" pitchFamily="34" charset="0"/>
            <a:cs typeface="Arial" panose="020B0604020202020204" pitchFamily="34" charset="0"/>
          </a:endParaRPr>
        </a:p>
      </dgm:t>
    </dgm:pt>
    <dgm:pt modelId="{A9CBD2DE-1C67-408F-9255-12AB0E939A3D}">
      <dgm:prSet custT="1"/>
      <dgm:spPr>
        <a:solidFill>
          <a:schemeClr val="tx2">
            <a:lumMod val="75000"/>
          </a:schemeClr>
        </a:solidFill>
      </dgm:spPr>
      <dgm:t>
        <a:bodyPr/>
        <a:lstStyle/>
        <a:p>
          <a:r>
            <a:rPr lang="en-GB" sz="1300" b="1" dirty="0" smtClean="0">
              <a:latin typeface="Arial" panose="020B0604020202020204" pitchFamily="34" charset="0"/>
              <a:cs typeface="Arial" panose="020B0604020202020204" pitchFamily="34" charset="0"/>
            </a:rPr>
            <a:t>2009</a:t>
          </a:r>
          <a:endParaRPr lang="en-GB" sz="1300" b="1" dirty="0">
            <a:latin typeface="Arial" panose="020B0604020202020204" pitchFamily="34" charset="0"/>
            <a:cs typeface="Arial" panose="020B0604020202020204" pitchFamily="34" charset="0"/>
          </a:endParaRPr>
        </a:p>
      </dgm:t>
    </dgm:pt>
    <dgm:pt modelId="{53BB9574-3632-456B-8C0A-1EFC7E52EEF4}" type="parTrans" cxnId="{67ABE67B-1F71-4EC7-BD4D-C6D8F48B008A}">
      <dgm:prSet/>
      <dgm:spPr/>
      <dgm:t>
        <a:bodyPr/>
        <a:lstStyle/>
        <a:p>
          <a:endParaRPr lang="en-GB" sz="1300" b="1">
            <a:latin typeface="Arial" panose="020B0604020202020204" pitchFamily="34" charset="0"/>
            <a:cs typeface="Arial" panose="020B0604020202020204" pitchFamily="34" charset="0"/>
          </a:endParaRPr>
        </a:p>
      </dgm:t>
    </dgm:pt>
    <dgm:pt modelId="{41F52677-0678-4714-A412-D69114B8AA60}" type="sibTrans" cxnId="{67ABE67B-1F71-4EC7-BD4D-C6D8F48B008A}">
      <dgm:prSet custT="1"/>
      <dgm:spPr/>
      <dgm:t>
        <a:bodyPr/>
        <a:lstStyle/>
        <a:p>
          <a:endParaRPr lang="en-GB" sz="1300" b="1">
            <a:latin typeface="Arial" panose="020B0604020202020204" pitchFamily="34" charset="0"/>
            <a:cs typeface="Arial" panose="020B0604020202020204" pitchFamily="34" charset="0"/>
          </a:endParaRPr>
        </a:p>
      </dgm:t>
    </dgm:pt>
    <dgm:pt modelId="{D505AD55-73B7-4DE1-85FD-B00814326042}">
      <dgm:prSet custT="1"/>
      <dgm:spPr/>
      <dgm:t>
        <a:bodyPr/>
        <a:lstStyle/>
        <a:p>
          <a:r>
            <a:rPr lang="en-GB" sz="1300" b="1" dirty="0" smtClean="0">
              <a:latin typeface="Arial" panose="020B0604020202020204" pitchFamily="34" charset="0"/>
              <a:cs typeface="Arial" panose="020B0604020202020204" pitchFamily="34" charset="0"/>
            </a:rPr>
            <a:t>2011</a:t>
          </a:r>
          <a:endParaRPr lang="en-GB" sz="1300" b="1" dirty="0">
            <a:latin typeface="Arial" panose="020B0604020202020204" pitchFamily="34" charset="0"/>
            <a:cs typeface="Arial" panose="020B0604020202020204" pitchFamily="34" charset="0"/>
          </a:endParaRPr>
        </a:p>
      </dgm:t>
    </dgm:pt>
    <dgm:pt modelId="{ABD5CE32-F738-4A4D-93F8-2638D2CD7D60}" type="parTrans" cxnId="{BD6FF208-D0A1-41C8-8C80-CA4C73A67A61}">
      <dgm:prSet/>
      <dgm:spPr/>
      <dgm:t>
        <a:bodyPr/>
        <a:lstStyle/>
        <a:p>
          <a:endParaRPr lang="en-GB" sz="1300" b="1">
            <a:latin typeface="Arial" panose="020B0604020202020204" pitchFamily="34" charset="0"/>
            <a:cs typeface="Arial" panose="020B0604020202020204" pitchFamily="34" charset="0"/>
          </a:endParaRPr>
        </a:p>
      </dgm:t>
    </dgm:pt>
    <dgm:pt modelId="{397C4441-52F6-4256-A460-32BE952DC14B}" type="sibTrans" cxnId="{BD6FF208-D0A1-41C8-8C80-CA4C73A67A61}">
      <dgm:prSet custT="1"/>
      <dgm:spPr/>
      <dgm:t>
        <a:bodyPr/>
        <a:lstStyle/>
        <a:p>
          <a:endParaRPr lang="en-GB" sz="1300" b="1">
            <a:latin typeface="Arial" panose="020B0604020202020204" pitchFamily="34" charset="0"/>
            <a:cs typeface="Arial" panose="020B0604020202020204" pitchFamily="34" charset="0"/>
          </a:endParaRPr>
        </a:p>
      </dgm:t>
    </dgm:pt>
    <dgm:pt modelId="{FBBE7D4E-EFBD-45AA-BF99-17F44BADCBD8}">
      <dgm:prSet custT="1"/>
      <dgm:spPr>
        <a:solidFill>
          <a:srgbClr val="FFFF00"/>
        </a:solidFill>
      </dgm:spPr>
      <dgm:t>
        <a:bodyPr/>
        <a:lstStyle/>
        <a:p>
          <a:r>
            <a:rPr lang="en-GB" sz="1300" b="1" dirty="0" smtClean="0">
              <a:solidFill>
                <a:schemeClr val="tx1"/>
              </a:solidFill>
              <a:latin typeface="Arial" panose="020B0604020202020204" pitchFamily="34" charset="0"/>
              <a:cs typeface="Arial" panose="020B0604020202020204" pitchFamily="34" charset="0"/>
            </a:rPr>
            <a:t>2015</a:t>
          </a:r>
          <a:endParaRPr lang="en-GB" sz="1300" b="1" dirty="0">
            <a:solidFill>
              <a:schemeClr val="tx1"/>
            </a:solidFill>
            <a:latin typeface="Arial" panose="020B0604020202020204" pitchFamily="34" charset="0"/>
            <a:cs typeface="Arial" panose="020B0604020202020204" pitchFamily="34" charset="0"/>
          </a:endParaRPr>
        </a:p>
      </dgm:t>
    </dgm:pt>
    <dgm:pt modelId="{2C7A32D0-81EE-4B4D-8525-4F5F716BC125}" type="parTrans" cxnId="{9D2571F7-812D-4F0B-ABC5-58B37D9D1576}">
      <dgm:prSet/>
      <dgm:spPr/>
      <dgm:t>
        <a:bodyPr/>
        <a:lstStyle/>
        <a:p>
          <a:endParaRPr lang="en-GB" sz="1300" b="1">
            <a:latin typeface="Arial" panose="020B0604020202020204" pitchFamily="34" charset="0"/>
            <a:cs typeface="Arial" panose="020B0604020202020204" pitchFamily="34" charset="0"/>
          </a:endParaRPr>
        </a:p>
      </dgm:t>
    </dgm:pt>
    <dgm:pt modelId="{0F5605D4-21E5-4BE4-93AA-42F91B167234}" type="sibTrans" cxnId="{9D2571F7-812D-4F0B-ABC5-58B37D9D1576}">
      <dgm:prSet/>
      <dgm:spPr/>
      <dgm:t>
        <a:bodyPr/>
        <a:lstStyle/>
        <a:p>
          <a:endParaRPr lang="en-GB" sz="1300" b="1">
            <a:latin typeface="Arial" panose="020B0604020202020204" pitchFamily="34" charset="0"/>
            <a:cs typeface="Arial" panose="020B0604020202020204" pitchFamily="34" charset="0"/>
          </a:endParaRPr>
        </a:p>
      </dgm:t>
    </dgm:pt>
    <dgm:pt modelId="{F628A784-C2E0-4BAD-B12E-BD6D108561C4}" type="pres">
      <dgm:prSet presAssocID="{8F0A07F3-0D13-4298-B6BF-81585C9E33C1}" presName="Name0" presStyleCnt="0">
        <dgm:presLayoutVars>
          <dgm:dir/>
          <dgm:resizeHandles val="exact"/>
        </dgm:presLayoutVars>
      </dgm:prSet>
      <dgm:spPr/>
      <dgm:t>
        <a:bodyPr/>
        <a:lstStyle/>
        <a:p>
          <a:endParaRPr lang="en-GB"/>
        </a:p>
      </dgm:t>
    </dgm:pt>
    <dgm:pt modelId="{025EE25E-D7CB-4749-A055-4E3A0CC6BFA0}" type="pres">
      <dgm:prSet presAssocID="{98D8053A-7966-43C4-9E07-F009EC239104}" presName="node" presStyleLbl="node1" presStyleIdx="0" presStyleCnt="13" custLinFactNeighborY="737">
        <dgm:presLayoutVars>
          <dgm:bulletEnabled val="1"/>
        </dgm:presLayoutVars>
      </dgm:prSet>
      <dgm:spPr/>
      <dgm:t>
        <a:bodyPr/>
        <a:lstStyle/>
        <a:p>
          <a:endParaRPr lang="en-GB"/>
        </a:p>
      </dgm:t>
    </dgm:pt>
    <dgm:pt modelId="{2A6EDE7C-5BC7-48ED-B02E-0C46FE286488}" type="pres">
      <dgm:prSet presAssocID="{A0021D45-5516-4B64-A1CB-4691230FE3BD}" presName="sibTrans" presStyleLbl="sibTrans2D1" presStyleIdx="0" presStyleCnt="12"/>
      <dgm:spPr/>
      <dgm:t>
        <a:bodyPr/>
        <a:lstStyle/>
        <a:p>
          <a:endParaRPr lang="en-GB"/>
        </a:p>
      </dgm:t>
    </dgm:pt>
    <dgm:pt modelId="{A08EBBE2-6B96-4205-8BA6-827EE75FEBAE}" type="pres">
      <dgm:prSet presAssocID="{A0021D45-5516-4B64-A1CB-4691230FE3BD}" presName="connectorText" presStyleLbl="sibTrans2D1" presStyleIdx="0" presStyleCnt="12"/>
      <dgm:spPr/>
      <dgm:t>
        <a:bodyPr/>
        <a:lstStyle/>
        <a:p>
          <a:endParaRPr lang="en-GB"/>
        </a:p>
      </dgm:t>
    </dgm:pt>
    <dgm:pt modelId="{7987B2EA-BA0A-4726-9C03-AC16EB7FA2FA}" type="pres">
      <dgm:prSet presAssocID="{E0F4DE3F-7E42-450B-A7EC-86CBD8978F1F}" presName="node" presStyleLbl="node1" presStyleIdx="1" presStyleCnt="13">
        <dgm:presLayoutVars>
          <dgm:bulletEnabled val="1"/>
        </dgm:presLayoutVars>
      </dgm:prSet>
      <dgm:spPr/>
      <dgm:t>
        <a:bodyPr/>
        <a:lstStyle/>
        <a:p>
          <a:endParaRPr lang="en-GB"/>
        </a:p>
      </dgm:t>
    </dgm:pt>
    <dgm:pt modelId="{751E63FD-BE59-40A7-B039-0AC5D7042D47}" type="pres">
      <dgm:prSet presAssocID="{44DA185B-5236-4ED3-AF56-7D05908B19F2}" presName="sibTrans" presStyleLbl="sibTrans2D1" presStyleIdx="1" presStyleCnt="12"/>
      <dgm:spPr/>
      <dgm:t>
        <a:bodyPr/>
        <a:lstStyle/>
        <a:p>
          <a:endParaRPr lang="en-GB"/>
        </a:p>
      </dgm:t>
    </dgm:pt>
    <dgm:pt modelId="{268F0CE9-32DE-4EE9-830C-180E098599B6}" type="pres">
      <dgm:prSet presAssocID="{44DA185B-5236-4ED3-AF56-7D05908B19F2}" presName="connectorText" presStyleLbl="sibTrans2D1" presStyleIdx="1" presStyleCnt="12"/>
      <dgm:spPr/>
      <dgm:t>
        <a:bodyPr/>
        <a:lstStyle/>
        <a:p>
          <a:endParaRPr lang="en-GB"/>
        </a:p>
      </dgm:t>
    </dgm:pt>
    <dgm:pt modelId="{3C57B616-C212-4238-ABE1-E32DE277E2DE}" type="pres">
      <dgm:prSet presAssocID="{A9323E9E-96F7-4358-B24F-3DAB195B2D2C}" presName="node" presStyleLbl="node1" presStyleIdx="2" presStyleCnt="13">
        <dgm:presLayoutVars>
          <dgm:bulletEnabled val="1"/>
        </dgm:presLayoutVars>
      </dgm:prSet>
      <dgm:spPr/>
      <dgm:t>
        <a:bodyPr/>
        <a:lstStyle/>
        <a:p>
          <a:endParaRPr lang="en-GB"/>
        </a:p>
      </dgm:t>
    </dgm:pt>
    <dgm:pt modelId="{AACBC129-615B-4901-9F58-25DFF1F6D2AB}" type="pres">
      <dgm:prSet presAssocID="{38460697-1114-482D-8E22-87C70A9D7FBE}" presName="sibTrans" presStyleLbl="sibTrans2D1" presStyleIdx="2" presStyleCnt="12"/>
      <dgm:spPr/>
      <dgm:t>
        <a:bodyPr/>
        <a:lstStyle/>
        <a:p>
          <a:endParaRPr lang="en-GB"/>
        </a:p>
      </dgm:t>
    </dgm:pt>
    <dgm:pt modelId="{3729F406-2434-4BE5-A91E-0645F4CE7352}" type="pres">
      <dgm:prSet presAssocID="{38460697-1114-482D-8E22-87C70A9D7FBE}" presName="connectorText" presStyleLbl="sibTrans2D1" presStyleIdx="2" presStyleCnt="12"/>
      <dgm:spPr/>
      <dgm:t>
        <a:bodyPr/>
        <a:lstStyle/>
        <a:p>
          <a:endParaRPr lang="en-GB"/>
        </a:p>
      </dgm:t>
    </dgm:pt>
    <dgm:pt modelId="{6716BFD3-D519-477A-AA30-14DF683AD6B0}" type="pres">
      <dgm:prSet presAssocID="{54B3A296-5CCE-4EFF-83C7-3D633C4132F1}" presName="node" presStyleLbl="node1" presStyleIdx="3" presStyleCnt="13">
        <dgm:presLayoutVars>
          <dgm:bulletEnabled val="1"/>
        </dgm:presLayoutVars>
      </dgm:prSet>
      <dgm:spPr/>
      <dgm:t>
        <a:bodyPr/>
        <a:lstStyle/>
        <a:p>
          <a:endParaRPr lang="en-GB"/>
        </a:p>
      </dgm:t>
    </dgm:pt>
    <dgm:pt modelId="{BF05631D-9525-4BE9-9628-CB16D36FC9AB}" type="pres">
      <dgm:prSet presAssocID="{391E5096-E2AF-4950-A733-45626875A5A1}" presName="sibTrans" presStyleLbl="sibTrans2D1" presStyleIdx="3" presStyleCnt="12"/>
      <dgm:spPr/>
      <dgm:t>
        <a:bodyPr/>
        <a:lstStyle/>
        <a:p>
          <a:endParaRPr lang="en-GB"/>
        </a:p>
      </dgm:t>
    </dgm:pt>
    <dgm:pt modelId="{E440BDB4-A019-4C14-93F3-1B369EFBC70E}" type="pres">
      <dgm:prSet presAssocID="{391E5096-E2AF-4950-A733-45626875A5A1}" presName="connectorText" presStyleLbl="sibTrans2D1" presStyleIdx="3" presStyleCnt="12"/>
      <dgm:spPr/>
      <dgm:t>
        <a:bodyPr/>
        <a:lstStyle/>
        <a:p>
          <a:endParaRPr lang="en-GB"/>
        </a:p>
      </dgm:t>
    </dgm:pt>
    <dgm:pt modelId="{738958F4-C251-492E-8311-F2AA80766A36}" type="pres">
      <dgm:prSet presAssocID="{404E5BE5-9D8E-42AE-8FB4-5DFFE41AFA97}" presName="node" presStyleLbl="node1" presStyleIdx="4" presStyleCnt="13">
        <dgm:presLayoutVars>
          <dgm:bulletEnabled val="1"/>
        </dgm:presLayoutVars>
      </dgm:prSet>
      <dgm:spPr/>
      <dgm:t>
        <a:bodyPr/>
        <a:lstStyle/>
        <a:p>
          <a:endParaRPr lang="en-GB"/>
        </a:p>
      </dgm:t>
    </dgm:pt>
    <dgm:pt modelId="{6E92F9DF-DB96-43A1-9ACE-75717C3236F5}" type="pres">
      <dgm:prSet presAssocID="{459BA8D6-B715-4F0B-89E4-F53890A59EC8}" presName="sibTrans" presStyleLbl="sibTrans2D1" presStyleIdx="4" presStyleCnt="12"/>
      <dgm:spPr/>
      <dgm:t>
        <a:bodyPr/>
        <a:lstStyle/>
        <a:p>
          <a:endParaRPr lang="en-GB"/>
        </a:p>
      </dgm:t>
    </dgm:pt>
    <dgm:pt modelId="{5C4C4336-653F-4104-B3AA-BEA657B84847}" type="pres">
      <dgm:prSet presAssocID="{459BA8D6-B715-4F0B-89E4-F53890A59EC8}" presName="connectorText" presStyleLbl="sibTrans2D1" presStyleIdx="4" presStyleCnt="12"/>
      <dgm:spPr/>
      <dgm:t>
        <a:bodyPr/>
        <a:lstStyle/>
        <a:p>
          <a:endParaRPr lang="en-GB"/>
        </a:p>
      </dgm:t>
    </dgm:pt>
    <dgm:pt modelId="{130F0CAD-6112-4F51-A0F3-01D4A31965EF}" type="pres">
      <dgm:prSet presAssocID="{76EB7DA7-F460-4B42-BECE-F0F6CBD8D8BD}" presName="node" presStyleLbl="node1" presStyleIdx="5" presStyleCnt="13">
        <dgm:presLayoutVars>
          <dgm:bulletEnabled val="1"/>
        </dgm:presLayoutVars>
      </dgm:prSet>
      <dgm:spPr/>
      <dgm:t>
        <a:bodyPr/>
        <a:lstStyle/>
        <a:p>
          <a:endParaRPr lang="en-GB"/>
        </a:p>
      </dgm:t>
    </dgm:pt>
    <dgm:pt modelId="{1B94D4FE-F198-488A-9055-91520A897548}" type="pres">
      <dgm:prSet presAssocID="{8E22EBC6-290C-48CE-A09E-9F5A4F42EE06}" presName="sibTrans" presStyleLbl="sibTrans2D1" presStyleIdx="5" presStyleCnt="12"/>
      <dgm:spPr/>
      <dgm:t>
        <a:bodyPr/>
        <a:lstStyle/>
        <a:p>
          <a:endParaRPr lang="en-GB"/>
        </a:p>
      </dgm:t>
    </dgm:pt>
    <dgm:pt modelId="{3ECCA8AE-B382-4AE1-BBFE-08CDB8A8C812}" type="pres">
      <dgm:prSet presAssocID="{8E22EBC6-290C-48CE-A09E-9F5A4F42EE06}" presName="connectorText" presStyleLbl="sibTrans2D1" presStyleIdx="5" presStyleCnt="12"/>
      <dgm:spPr/>
      <dgm:t>
        <a:bodyPr/>
        <a:lstStyle/>
        <a:p>
          <a:endParaRPr lang="en-GB"/>
        </a:p>
      </dgm:t>
    </dgm:pt>
    <dgm:pt modelId="{8E6618A9-F94C-44B6-8682-1A5B31B191C3}" type="pres">
      <dgm:prSet presAssocID="{33077267-76C3-4E88-A8C0-830880A1432F}" presName="node" presStyleLbl="node1" presStyleIdx="6" presStyleCnt="13">
        <dgm:presLayoutVars>
          <dgm:bulletEnabled val="1"/>
        </dgm:presLayoutVars>
      </dgm:prSet>
      <dgm:spPr/>
      <dgm:t>
        <a:bodyPr/>
        <a:lstStyle/>
        <a:p>
          <a:endParaRPr lang="en-GB"/>
        </a:p>
      </dgm:t>
    </dgm:pt>
    <dgm:pt modelId="{AADE6B94-684C-4FE1-AC28-A3793D833629}" type="pres">
      <dgm:prSet presAssocID="{BA39785A-0A06-4BF8-B23D-A571B0D621FA}" presName="sibTrans" presStyleLbl="sibTrans2D1" presStyleIdx="6" presStyleCnt="12"/>
      <dgm:spPr/>
      <dgm:t>
        <a:bodyPr/>
        <a:lstStyle/>
        <a:p>
          <a:endParaRPr lang="en-GB"/>
        </a:p>
      </dgm:t>
    </dgm:pt>
    <dgm:pt modelId="{E3A12B59-BC54-4D1C-8464-44995591069B}" type="pres">
      <dgm:prSet presAssocID="{BA39785A-0A06-4BF8-B23D-A571B0D621FA}" presName="connectorText" presStyleLbl="sibTrans2D1" presStyleIdx="6" presStyleCnt="12"/>
      <dgm:spPr/>
      <dgm:t>
        <a:bodyPr/>
        <a:lstStyle/>
        <a:p>
          <a:endParaRPr lang="en-GB"/>
        </a:p>
      </dgm:t>
    </dgm:pt>
    <dgm:pt modelId="{254E553D-EB08-4893-ADB2-5530177FF71E}" type="pres">
      <dgm:prSet presAssocID="{E9A33038-2FA8-49F5-9F44-B2EE8B713CC2}" presName="node" presStyleLbl="node1" presStyleIdx="7" presStyleCnt="13">
        <dgm:presLayoutVars>
          <dgm:bulletEnabled val="1"/>
        </dgm:presLayoutVars>
      </dgm:prSet>
      <dgm:spPr/>
      <dgm:t>
        <a:bodyPr/>
        <a:lstStyle/>
        <a:p>
          <a:endParaRPr lang="en-GB"/>
        </a:p>
      </dgm:t>
    </dgm:pt>
    <dgm:pt modelId="{0194D014-AF7C-408D-B6EF-934C57180C26}" type="pres">
      <dgm:prSet presAssocID="{8CF866CA-0491-42A2-9E91-4F75A359E98D}" presName="sibTrans" presStyleLbl="sibTrans2D1" presStyleIdx="7" presStyleCnt="12"/>
      <dgm:spPr/>
      <dgm:t>
        <a:bodyPr/>
        <a:lstStyle/>
        <a:p>
          <a:endParaRPr lang="en-GB"/>
        </a:p>
      </dgm:t>
    </dgm:pt>
    <dgm:pt modelId="{9D41EA6A-82CD-414F-9DA3-59E8F06E30E1}" type="pres">
      <dgm:prSet presAssocID="{8CF866CA-0491-42A2-9E91-4F75A359E98D}" presName="connectorText" presStyleLbl="sibTrans2D1" presStyleIdx="7" presStyleCnt="12"/>
      <dgm:spPr/>
      <dgm:t>
        <a:bodyPr/>
        <a:lstStyle/>
        <a:p>
          <a:endParaRPr lang="en-GB"/>
        </a:p>
      </dgm:t>
    </dgm:pt>
    <dgm:pt modelId="{6E719F8A-BDEF-455D-9794-709293F01BF5}" type="pres">
      <dgm:prSet presAssocID="{A61B0740-2316-4A57-8049-01B410424870}" presName="node" presStyleLbl="node1" presStyleIdx="8" presStyleCnt="13">
        <dgm:presLayoutVars>
          <dgm:bulletEnabled val="1"/>
        </dgm:presLayoutVars>
      </dgm:prSet>
      <dgm:spPr/>
      <dgm:t>
        <a:bodyPr/>
        <a:lstStyle/>
        <a:p>
          <a:endParaRPr lang="en-GB"/>
        </a:p>
      </dgm:t>
    </dgm:pt>
    <dgm:pt modelId="{919B07C8-8795-402A-B1BD-4DBEBB233A24}" type="pres">
      <dgm:prSet presAssocID="{5F1CE4B8-643D-4001-A2E9-7D2A9F53DFAD}" presName="sibTrans" presStyleLbl="sibTrans2D1" presStyleIdx="8" presStyleCnt="12"/>
      <dgm:spPr/>
      <dgm:t>
        <a:bodyPr/>
        <a:lstStyle/>
        <a:p>
          <a:endParaRPr lang="en-GB"/>
        </a:p>
      </dgm:t>
    </dgm:pt>
    <dgm:pt modelId="{5772FFE6-007C-4A44-B3DA-D85F7A8755B7}" type="pres">
      <dgm:prSet presAssocID="{5F1CE4B8-643D-4001-A2E9-7D2A9F53DFAD}" presName="connectorText" presStyleLbl="sibTrans2D1" presStyleIdx="8" presStyleCnt="12"/>
      <dgm:spPr/>
      <dgm:t>
        <a:bodyPr/>
        <a:lstStyle/>
        <a:p>
          <a:endParaRPr lang="en-GB"/>
        </a:p>
      </dgm:t>
    </dgm:pt>
    <dgm:pt modelId="{26DC593E-7EAE-4AB5-A742-60FCB426AC2A}" type="pres">
      <dgm:prSet presAssocID="{45D266B6-C346-49E5-8C69-7AE8D3C5FD89}" presName="node" presStyleLbl="node1" presStyleIdx="9" presStyleCnt="13">
        <dgm:presLayoutVars>
          <dgm:bulletEnabled val="1"/>
        </dgm:presLayoutVars>
      </dgm:prSet>
      <dgm:spPr/>
      <dgm:t>
        <a:bodyPr/>
        <a:lstStyle/>
        <a:p>
          <a:endParaRPr lang="en-GB"/>
        </a:p>
      </dgm:t>
    </dgm:pt>
    <dgm:pt modelId="{31151C02-EA2C-447D-9ED3-1F377F26C339}" type="pres">
      <dgm:prSet presAssocID="{B0C91602-D4A1-4C7A-A72C-7E2126DFFFDE}" presName="sibTrans" presStyleLbl="sibTrans2D1" presStyleIdx="9" presStyleCnt="12"/>
      <dgm:spPr/>
      <dgm:t>
        <a:bodyPr/>
        <a:lstStyle/>
        <a:p>
          <a:endParaRPr lang="en-GB"/>
        </a:p>
      </dgm:t>
    </dgm:pt>
    <dgm:pt modelId="{C96CD3A1-5C38-46C3-A766-83C2BE413578}" type="pres">
      <dgm:prSet presAssocID="{B0C91602-D4A1-4C7A-A72C-7E2126DFFFDE}" presName="connectorText" presStyleLbl="sibTrans2D1" presStyleIdx="9" presStyleCnt="12"/>
      <dgm:spPr/>
      <dgm:t>
        <a:bodyPr/>
        <a:lstStyle/>
        <a:p>
          <a:endParaRPr lang="en-GB"/>
        </a:p>
      </dgm:t>
    </dgm:pt>
    <dgm:pt modelId="{995FCC3D-BEED-4C1F-BBFF-2D1586164E44}" type="pres">
      <dgm:prSet presAssocID="{A9CBD2DE-1C67-408F-9255-12AB0E939A3D}" presName="node" presStyleLbl="node1" presStyleIdx="10" presStyleCnt="13">
        <dgm:presLayoutVars>
          <dgm:bulletEnabled val="1"/>
        </dgm:presLayoutVars>
      </dgm:prSet>
      <dgm:spPr/>
      <dgm:t>
        <a:bodyPr/>
        <a:lstStyle/>
        <a:p>
          <a:endParaRPr lang="en-GB"/>
        </a:p>
      </dgm:t>
    </dgm:pt>
    <dgm:pt modelId="{5CCBFCD0-7B16-4AFF-9CF3-6E1ABE006EAD}" type="pres">
      <dgm:prSet presAssocID="{41F52677-0678-4714-A412-D69114B8AA60}" presName="sibTrans" presStyleLbl="sibTrans2D1" presStyleIdx="10" presStyleCnt="12"/>
      <dgm:spPr/>
      <dgm:t>
        <a:bodyPr/>
        <a:lstStyle/>
        <a:p>
          <a:endParaRPr lang="en-GB"/>
        </a:p>
      </dgm:t>
    </dgm:pt>
    <dgm:pt modelId="{74CD88AC-E9D5-4F70-9D6C-5EE8E3956AD8}" type="pres">
      <dgm:prSet presAssocID="{41F52677-0678-4714-A412-D69114B8AA60}" presName="connectorText" presStyleLbl="sibTrans2D1" presStyleIdx="10" presStyleCnt="12"/>
      <dgm:spPr/>
      <dgm:t>
        <a:bodyPr/>
        <a:lstStyle/>
        <a:p>
          <a:endParaRPr lang="en-GB"/>
        </a:p>
      </dgm:t>
    </dgm:pt>
    <dgm:pt modelId="{EC3B4B8B-C6DB-4E6A-AA48-02B553EBC614}" type="pres">
      <dgm:prSet presAssocID="{D505AD55-73B7-4DE1-85FD-B00814326042}" presName="node" presStyleLbl="node1" presStyleIdx="11" presStyleCnt="13">
        <dgm:presLayoutVars>
          <dgm:bulletEnabled val="1"/>
        </dgm:presLayoutVars>
      </dgm:prSet>
      <dgm:spPr/>
      <dgm:t>
        <a:bodyPr/>
        <a:lstStyle/>
        <a:p>
          <a:endParaRPr lang="en-GB"/>
        </a:p>
      </dgm:t>
    </dgm:pt>
    <dgm:pt modelId="{4EF1907C-65AB-4AF8-9B7C-14FCA56D7A6C}" type="pres">
      <dgm:prSet presAssocID="{397C4441-52F6-4256-A460-32BE952DC14B}" presName="sibTrans" presStyleLbl="sibTrans2D1" presStyleIdx="11" presStyleCnt="12"/>
      <dgm:spPr/>
      <dgm:t>
        <a:bodyPr/>
        <a:lstStyle/>
        <a:p>
          <a:endParaRPr lang="en-GB"/>
        </a:p>
      </dgm:t>
    </dgm:pt>
    <dgm:pt modelId="{0F13091E-6CD8-40E2-A972-9AB50FDF0317}" type="pres">
      <dgm:prSet presAssocID="{397C4441-52F6-4256-A460-32BE952DC14B}" presName="connectorText" presStyleLbl="sibTrans2D1" presStyleIdx="11" presStyleCnt="12"/>
      <dgm:spPr/>
      <dgm:t>
        <a:bodyPr/>
        <a:lstStyle/>
        <a:p>
          <a:endParaRPr lang="en-GB"/>
        </a:p>
      </dgm:t>
    </dgm:pt>
    <dgm:pt modelId="{62AE9E38-08CA-4DCF-B059-CA9B3FC62CFC}" type="pres">
      <dgm:prSet presAssocID="{FBBE7D4E-EFBD-45AA-BF99-17F44BADCBD8}" presName="node" presStyleLbl="node1" presStyleIdx="12" presStyleCnt="13">
        <dgm:presLayoutVars>
          <dgm:bulletEnabled val="1"/>
        </dgm:presLayoutVars>
      </dgm:prSet>
      <dgm:spPr/>
      <dgm:t>
        <a:bodyPr/>
        <a:lstStyle/>
        <a:p>
          <a:endParaRPr lang="en-GB"/>
        </a:p>
      </dgm:t>
    </dgm:pt>
  </dgm:ptLst>
  <dgm:cxnLst>
    <dgm:cxn modelId="{92BFEBD4-2270-41C2-87B5-B5B237CE0F8C}" srcId="{8F0A07F3-0D13-4298-B6BF-81585C9E33C1}" destId="{54B3A296-5CCE-4EFF-83C7-3D633C4132F1}" srcOrd="3" destOrd="0" parTransId="{CF7161F3-0FEE-47BA-99AC-036E500DB13A}" sibTransId="{391E5096-E2AF-4950-A733-45626875A5A1}"/>
    <dgm:cxn modelId="{7A2EEF51-36ED-46A3-B7EC-BB42FE1B487C}" type="presOf" srcId="{A61B0740-2316-4A57-8049-01B410424870}" destId="{6E719F8A-BDEF-455D-9794-709293F01BF5}" srcOrd="0" destOrd="0" presId="urn:microsoft.com/office/officeart/2005/8/layout/process1"/>
    <dgm:cxn modelId="{E82AAF42-6A45-4D10-94EB-BD8177F38DD9}" type="presOf" srcId="{5F1CE4B8-643D-4001-A2E9-7D2A9F53DFAD}" destId="{5772FFE6-007C-4A44-B3DA-D85F7A8755B7}" srcOrd="1" destOrd="0" presId="urn:microsoft.com/office/officeart/2005/8/layout/process1"/>
    <dgm:cxn modelId="{8A588E5D-090D-4C7E-A879-7AC68B9E1C30}" type="presOf" srcId="{397C4441-52F6-4256-A460-32BE952DC14B}" destId="{4EF1907C-65AB-4AF8-9B7C-14FCA56D7A6C}" srcOrd="0" destOrd="0" presId="urn:microsoft.com/office/officeart/2005/8/layout/process1"/>
    <dgm:cxn modelId="{CA214DC0-0D87-481D-AEF4-60DDD022D10B}" type="presOf" srcId="{38460697-1114-482D-8E22-87C70A9D7FBE}" destId="{AACBC129-615B-4901-9F58-25DFF1F6D2AB}" srcOrd="0" destOrd="0" presId="urn:microsoft.com/office/officeart/2005/8/layout/process1"/>
    <dgm:cxn modelId="{E6F718E1-D63C-4882-A803-2DC26BA41241}" type="presOf" srcId="{D505AD55-73B7-4DE1-85FD-B00814326042}" destId="{EC3B4B8B-C6DB-4E6A-AA48-02B553EBC614}" srcOrd="0" destOrd="0" presId="urn:microsoft.com/office/officeart/2005/8/layout/process1"/>
    <dgm:cxn modelId="{116B765C-6B43-4DAB-909A-A2DEED908CEC}" srcId="{8F0A07F3-0D13-4298-B6BF-81585C9E33C1}" destId="{A9323E9E-96F7-4358-B24F-3DAB195B2D2C}" srcOrd="2" destOrd="0" parTransId="{5D5FA954-37A6-47D4-8025-CDC9C4AAE9DF}" sibTransId="{38460697-1114-482D-8E22-87C70A9D7FBE}"/>
    <dgm:cxn modelId="{E406368E-211C-4DB9-8EB6-0B1182968604}" type="presOf" srcId="{BA39785A-0A06-4BF8-B23D-A571B0D621FA}" destId="{AADE6B94-684C-4FE1-AC28-A3793D833629}" srcOrd="0" destOrd="0" presId="urn:microsoft.com/office/officeart/2005/8/layout/process1"/>
    <dgm:cxn modelId="{9D2571F7-812D-4F0B-ABC5-58B37D9D1576}" srcId="{8F0A07F3-0D13-4298-B6BF-81585C9E33C1}" destId="{FBBE7D4E-EFBD-45AA-BF99-17F44BADCBD8}" srcOrd="12" destOrd="0" parTransId="{2C7A32D0-81EE-4B4D-8525-4F5F716BC125}" sibTransId="{0F5605D4-21E5-4BE4-93AA-42F91B167234}"/>
    <dgm:cxn modelId="{F6460864-DE55-41C3-BE6B-A50025D36A82}" type="presOf" srcId="{BA39785A-0A06-4BF8-B23D-A571B0D621FA}" destId="{E3A12B59-BC54-4D1C-8464-44995591069B}" srcOrd="1" destOrd="0" presId="urn:microsoft.com/office/officeart/2005/8/layout/process1"/>
    <dgm:cxn modelId="{7F0A6B7D-D380-4CC8-9017-A01944F680B1}" type="presOf" srcId="{41F52677-0678-4714-A412-D69114B8AA60}" destId="{74CD88AC-E9D5-4F70-9D6C-5EE8E3956AD8}" srcOrd="1" destOrd="0" presId="urn:microsoft.com/office/officeart/2005/8/layout/process1"/>
    <dgm:cxn modelId="{56E8DAAF-76CD-472B-9C71-C740F09BC95C}" type="presOf" srcId="{459BA8D6-B715-4F0B-89E4-F53890A59EC8}" destId="{5C4C4336-653F-4104-B3AA-BEA657B84847}" srcOrd="1" destOrd="0" presId="urn:microsoft.com/office/officeart/2005/8/layout/process1"/>
    <dgm:cxn modelId="{9684AD3F-5D69-4895-B873-63D895E65FB9}" type="presOf" srcId="{45D266B6-C346-49E5-8C69-7AE8D3C5FD89}" destId="{26DC593E-7EAE-4AB5-A742-60FCB426AC2A}" srcOrd="0" destOrd="0" presId="urn:microsoft.com/office/officeart/2005/8/layout/process1"/>
    <dgm:cxn modelId="{3AD72BE5-518D-4531-A736-96E526363CF2}" type="presOf" srcId="{A9CBD2DE-1C67-408F-9255-12AB0E939A3D}" destId="{995FCC3D-BEED-4C1F-BBFF-2D1586164E44}" srcOrd="0" destOrd="0" presId="urn:microsoft.com/office/officeart/2005/8/layout/process1"/>
    <dgm:cxn modelId="{0760C5A1-70E4-4BC8-B469-CD0F77492155}" type="presOf" srcId="{E0F4DE3F-7E42-450B-A7EC-86CBD8978F1F}" destId="{7987B2EA-BA0A-4726-9C03-AC16EB7FA2FA}" srcOrd="0" destOrd="0" presId="urn:microsoft.com/office/officeart/2005/8/layout/process1"/>
    <dgm:cxn modelId="{BD6D0ABC-BD51-4CBB-96E2-BBC2EDE28A2E}" type="presOf" srcId="{44DA185B-5236-4ED3-AF56-7D05908B19F2}" destId="{268F0CE9-32DE-4EE9-830C-180E098599B6}" srcOrd="1" destOrd="0" presId="urn:microsoft.com/office/officeart/2005/8/layout/process1"/>
    <dgm:cxn modelId="{23081271-2839-4E68-80B5-547F193349C4}" srcId="{8F0A07F3-0D13-4298-B6BF-81585C9E33C1}" destId="{98D8053A-7966-43C4-9E07-F009EC239104}" srcOrd="0" destOrd="0" parTransId="{7C1C274C-E969-46C1-8343-B0CB1DADBF48}" sibTransId="{A0021D45-5516-4B64-A1CB-4691230FE3BD}"/>
    <dgm:cxn modelId="{BBA7DC00-5123-4836-8401-2419E02B44B7}" type="presOf" srcId="{B0C91602-D4A1-4C7A-A72C-7E2126DFFFDE}" destId="{31151C02-EA2C-447D-9ED3-1F377F26C339}" srcOrd="0" destOrd="0" presId="urn:microsoft.com/office/officeart/2005/8/layout/process1"/>
    <dgm:cxn modelId="{77FC76B9-598D-4B43-8B7A-CB8FA5934E55}" type="presOf" srcId="{33077267-76C3-4E88-A8C0-830880A1432F}" destId="{8E6618A9-F94C-44B6-8682-1A5B31B191C3}" srcOrd="0" destOrd="0" presId="urn:microsoft.com/office/officeart/2005/8/layout/process1"/>
    <dgm:cxn modelId="{2CA2BEDB-D472-4053-ABE9-8351FED5ECF8}" srcId="{8F0A07F3-0D13-4298-B6BF-81585C9E33C1}" destId="{45D266B6-C346-49E5-8C69-7AE8D3C5FD89}" srcOrd="9" destOrd="0" parTransId="{566CE921-1726-48D0-92D2-88E9EF243466}" sibTransId="{B0C91602-D4A1-4C7A-A72C-7E2126DFFFDE}"/>
    <dgm:cxn modelId="{36B94159-304B-4E36-9819-58CA8F9F0E83}" type="presOf" srcId="{E9A33038-2FA8-49F5-9F44-B2EE8B713CC2}" destId="{254E553D-EB08-4893-ADB2-5530177FF71E}" srcOrd="0" destOrd="0" presId="urn:microsoft.com/office/officeart/2005/8/layout/process1"/>
    <dgm:cxn modelId="{57873022-DCF3-4F76-92DB-C2F8F305CD97}" srcId="{8F0A07F3-0D13-4298-B6BF-81585C9E33C1}" destId="{33077267-76C3-4E88-A8C0-830880A1432F}" srcOrd="6" destOrd="0" parTransId="{003FAEE5-0696-4B0E-976F-8CF599E3FAD7}" sibTransId="{BA39785A-0A06-4BF8-B23D-A571B0D621FA}"/>
    <dgm:cxn modelId="{06F5C25F-FF8C-4C66-8255-54C2BE51E64C}" type="presOf" srcId="{8F0A07F3-0D13-4298-B6BF-81585C9E33C1}" destId="{F628A784-C2E0-4BAD-B12E-BD6D108561C4}" srcOrd="0" destOrd="0" presId="urn:microsoft.com/office/officeart/2005/8/layout/process1"/>
    <dgm:cxn modelId="{40736765-3FA7-4517-972B-41FC556B0888}" type="presOf" srcId="{397C4441-52F6-4256-A460-32BE952DC14B}" destId="{0F13091E-6CD8-40E2-A972-9AB50FDF0317}" srcOrd="1" destOrd="0" presId="urn:microsoft.com/office/officeart/2005/8/layout/process1"/>
    <dgm:cxn modelId="{320E598A-5F16-4EFF-82F9-F55468BEDF7A}" type="presOf" srcId="{5F1CE4B8-643D-4001-A2E9-7D2A9F53DFAD}" destId="{919B07C8-8795-402A-B1BD-4DBEBB233A24}" srcOrd="0" destOrd="0" presId="urn:microsoft.com/office/officeart/2005/8/layout/process1"/>
    <dgm:cxn modelId="{EFC98679-D3D0-49E7-84E2-6C7815FA3A96}" type="presOf" srcId="{76EB7DA7-F460-4B42-BECE-F0F6CBD8D8BD}" destId="{130F0CAD-6112-4F51-A0F3-01D4A31965EF}" srcOrd="0" destOrd="0" presId="urn:microsoft.com/office/officeart/2005/8/layout/process1"/>
    <dgm:cxn modelId="{DE44FEB2-B75E-4C46-AD3F-1255C0D71C19}" type="presOf" srcId="{A0021D45-5516-4B64-A1CB-4691230FE3BD}" destId="{A08EBBE2-6B96-4205-8BA6-827EE75FEBAE}" srcOrd="1" destOrd="0" presId="urn:microsoft.com/office/officeart/2005/8/layout/process1"/>
    <dgm:cxn modelId="{BD6FF208-D0A1-41C8-8C80-CA4C73A67A61}" srcId="{8F0A07F3-0D13-4298-B6BF-81585C9E33C1}" destId="{D505AD55-73B7-4DE1-85FD-B00814326042}" srcOrd="11" destOrd="0" parTransId="{ABD5CE32-F738-4A4D-93F8-2638D2CD7D60}" sibTransId="{397C4441-52F6-4256-A460-32BE952DC14B}"/>
    <dgm:cxn modelId="{89CA74B7-C9AD-4CE3-9B54-70D2F4195ADA}" type="presOf" srcId="{8E22EBC6-290C-48CE-A09E-9F5A4F42EE06}" destId="{3ECCA8AE-B382-4AE1-BBFE-08CDB8A8C812}" srcOrd="1" destOrd="0" presId="urn:microsoft.com/office/officeart/2005/8/layout/process1"/>
    <dgm:cxn modelId="{64789E21-DBE0-495D-8415-47DCF8B91D48}" type="presOf" srcId="{41F52677-0678-4714-A412-D69114B8AA60}" destId="{5CCBFCD0-7B16-4AFF-9CF3-6E1ABE006EAD}" srcOrd="0" destOrd="0" presId="urn:microsoft.com/office/officeart/2005/8/layout/process1"/>
    <dgm:cxn modelId="{1FC4DDDA-1C8B-4CAF-A125-908604F0FBDB}" type="presOf" srcId="{391E5096-E2AF-4950-A733-45626875A5A1}" destId="{BF05631D-9525-4BE9-9628-CB16D36FC9AB}" srcOrd="0" destOrd="0" presId="urn:microsoft.com/office/officeart/2005/8/layout/process1"/>
    <dgm:cxn modelId="{893F2DEC-DBC4-4A4D-AB6B-7F69C108DA9D}" type="presOf" srcId="{A9323E9E-96F7-4358-B24F-3DAB195B2D2C}" destId="{3C57B616-C212-4238-ABE1-E32DE277E2DE}" srcOrd="0" destOrd="0" presId="urn:microsoft.com/office/officeart/2005/8/layout/process1"/>
    <dgm:cxn modelId="{570AFC1E-87B3-4BA7-BE74-930F2E444CC1}" type="presOf" srcId="{8CF866CA-0491-42A2-9E91-4F75A359E98D}" destId="{0194D014-AF7C-408D-B6EF-934C57180C26}" srcOrd="0" destOrd="0" presId="urn:microsoft.com/office/officeart/2005/8/layout/process1"/>
    <dgm:cxn modelId="{ECA1E405-D5F0-4099-B210-05F732921C66}" type="presOf" srcId="{391E5096-E2AF-4950-A733-45626875A5A1}" destId="{E440BDB4-A019-4C14-93F3-1B369EFBC70E}" srcOrd="1" destOrd="0" presId="urn:microsoft.com/office/officeart/2005/8/layout/process1"/>
    <dgm:cxn modelId="{0B37E4E0-A5C9-4A45-B374-29A72730C17D}" type="presOf" srcId="{404E5BE5-9D8E-42AE-8FB4-5DFFE41AFA97}" destId="{738958F4-C251-492E-8311-F2AA80766A36}" srcOrd="0" destOrd="0" presId="urn:microsoft.com/office/officeart/2005/8/layout/process1"/>
    <dgm:cxn modelId="{1FA5E498-033C-4129-ADD0-B5D121B8D293}" type="presOf" srcId="{B0C91602-D4A1-4C7A-A72C-7E2126DFFFDE}" destId="{C96CD3A1-5C38-46C3-A766-83C2BE413578}" srcOrd="1" destOrd="0" presId="urn:microsoft.com/office/officeart/2005/8/layout/process1"/>
    <dgm:cxn modelId="{55C79623-BC53-4A0E-974E-79C18613615D}" type="presOf" srcId="{44DA185B-5236-4ED3-AF56-7D05908B19F2}" destId="{751E63FD-BE59-40A7-B039-0AC5D7042D47}" srcOrd="0" destOrd="0" presId="urn:microsoft.com/office/officeart/2005/8/layout/process1"/>
    <dgm:cxn modelId="{176B12FB-99C0-4CE4-B1DD-9744826E10D4}" type="presOf" srcId="{38460697-1114-482D-8E22-87C70A9D7FBE}" destId="{3729F406-2434-4BE5-A91E-0645F4CE7352}" srcOrd="1" destOrd="0" presId="urn:microsoft.com/office/officeart/2005/8/layout/process1"/>
    <dgm:cxn modelId="{0626F0BA-981A-4EEB-BFDC-9AAFC933FB39}" srcId="{8F0A07F3-0D13-4298-B6BF-81585C9E33C1}" destId="{76EB7DA7-F460-4B42-BECE-F0F6CBD8D8BD}" srcOrd="5" destOrd="0" parTransId="{3D53D3AA-B44A-4F90-8D35-826985A6F716}" sibTransId="{8E22EBC6-290C-48CE-A09E-9F5A4F42EE06}"/>
    <dgm:cxn modelId="{67ABE67B-1F71-4EC7-BD4D-C6D8F48B008A}" srcId="{8F0A07F3-0D13-4298-B6BF-81585C9E33C1}" destId="{A9CBD2DE-1C67-408F-9255-12AB0E939A3D}" srcOrd="10" destOrd="0" parTransId="{53BB9574-3632-456B-8C0A-1EFC7E52EEF4}" sibTransId="{41F52677-0678-4714-A412-D69114B8AA60}"/>
    <dgm:cxn modelId="{AA35ED15-B5AB-41CC-B7E3-042D694C7E82}" type="presOf" srcId="{FBBE7D4E-EFBD-45AA-BF99-17F44BADCBD8}" destId="{62AE9E38-08CA-4DCF-B059-CA9B3FC62CFC}" srcOrd="0" destOrd="0" presId="urn:microsoft.com/office/officeart/2005/8/layout/process1"/>
    <dgm:cxn modelId="{039A92A2-3947-4932-8D5E-6477836E54A9}" srcId="{8F0A07F3-0D13-4298-B6BF-81585C9E33C1}" destId="{A61B0740-2316-4A57-8049-01B410424870}" srcOrd="8" destOrd="0" parTransId="{F9776E95-84DE-479B-9457-A171498D4FAE}" sibTransId="{5F1CE4B8-643D-4001-A2E9-7D2A9F53DFAD}"/>
    <dgm:cxn modelId="{FA75FF0F-8A21-46E5-935C-C748FE7ADE62}" type="presOf" srcId="{459BA8D6-B715-4F0B-89E4-F53890A59EC8}" destId="{6E92F9DF-DB96-43A1-9ACE-75717C3236F5}" srcOrd="0" destOrd="0" presId="urn:microsoft.com/office/officeart/2005/8/layout/process1"/>
    <dgm:cxn modelId="{1085A48D-B032-46C5-8ADA-642318E67A8A}" type="presOf" srcId="{54B3A296-5CCE-4EFF-83C7-3D633C4132F1}" destId="{6716BFD3-D519-477A-AA30-14DF683AD6B0}" srcOrd="0" destOrd="0" presId="urn:microsoft.com/office/officeart/2005/8/layout/process1"/>
    <dgm:cxn modelId="{C07EB548-2784-4F4E-A73A-8B306D1F5CBC}" srcId="{8F0A07F3-0D13-4298-B6BF-81585C9E33C1}" destId="{E9A33038-2FA8-49F5-9F44-B2EE8B713CC2}" srcOrd="7" destOrd="0" parTransId="{A7CE4D02-B7B1-4FC7-A037-BFA0D91C65E0}" sibTransId="{8CF866CA-0491-42A2-9E91-4F75A359E98D}"/>
    <dgm:cxn modelId="{A665EFBF-4AB8-48B7-813E-A9FA41D96120}" type="presOf" srcId="{98D8053A-7966-43C4-9E07-F009EC239104}" destId="{025EE25E-D7CB-4749-A055-4E3A0CC6BFA0}" srcOrd="0" destOrd="0" presId="urn:microsoft.com/office/officeart/2005/8/layout/process1"/>
    <dgm:cxn modelId="{61EC2DB7-996B-42C2-A9E3-7DDC9157462C}" type="presOf" srcId="{A0021D45-5516-4B64-A1CB-4691230FE3BD}" destId="{2A6EDE7C-5BC7-48ED-B02E-0C46FE286488}" srcOrd="0" destOrd="0" presId="urn:microsoft.com/office/officeart/2005/8/layout/process1"/>
    <dgm:cxn modelId="{A45F2EF6-F203-437A-9CB6-42C85C5CF31A}" srcId="{8F0A07F3-0D13-4298-B6BF-81585C9E33C1}" destId="{E0F4DE3F-7E42-450B-A7EC-86CBD8978F1F}" srcOrd="1" destOrd="0" parTransId="{8229203D-F9EB-42BE-BF9E-88C0C1692462}" sibTransId="{44DA185B-5236-4ED3-AF56-7D05908B19F2}"/>
    <dgm:cxn modelId="{D75DC71A-6AD8-49E4-82E3-AC51F0CF4C3C}" type="presOf" srcId="{8E22EBC6-290C-48CE-A09E-9F5A4F42EE06}" destId="{1B94D4FE-F198-488A-9055-91520A897548}" srcOrd="0" destOrd="0" presId="urn:microsoft.com/office/officeart/2005/8/layout/process1"/>
    <dgm:cxn modelId="{88764759-9DA7-46EF-B8A1-FC124393F472}" srcId="{8F0A07F3-0D13-4298-B6BF-81585C9E33C1}" destId="{404E5BE5-9D8E-42AE-8FB4-5DFFE41AFA97}" srcOrd="4" destOrd="0" parTransId="{177E330D-2A36-4A51-BE49-F971854A04AD}" sibTransId="{459BA8D6-B715-4F0B-89E4-F53890A59EC8}"/>
    <dgm:cxn modelId="{CDD1C7D6-B3F1-4490-A0EF-32927D98CDC0}" type="presOf" srcId="{8CF866CA-0491-42A2-9E91-4F75A359E98D}" destId="{9D41EA6A-82CD-414F-9DA3-59E8F06E30E1}" srcOrd="1" destOrd="0" presId="urn:microsoft.com/office/officeart/2005/8/layout/process1"/>
    <dgm:cxn modelId="{E0B11592-A205-488A-9092-DDE133CEE56A}" type="presParOf" srcId="{F628A784-C2E0-4BAD-B12E-BD6D108561C4}" destId="{025EE25E-D7CB-4749-A055-4E3A0CC6BFA0}" srcOrd="0" destOrd="0" presId="urn:microsoft.com/office/officeart/2005/8/layout/process1"/>
    <dgm:cxn modelId="{71F54BD8-F535-48AE-9FE9-7EB5DC2ED6EF}" type="presParOf" srcId="{F628A784-C2E0-4BAD-B12E-BD6D108561C4}" destId="{2A6EDE7C-5BC7-48ED-B02E-0C46FE286488}" srcOrd="1" destOrd="0" presId="urn:microsoft.com/office/officeart/2005/8/layout/process1"/>
    <dgm:cxn modelId="{528B53D1-7749-4F4D-BC0D-81F246957D0C}" type="presParOf" srcId="{2A6EDE7C-5BC7-48ED-B02E-0C46FE286488}" destId="{A08EBBE2-6B96-4205-8BA6-827EE75FEBAE}" srcOrd="0" destOrd="0" presId="urn:microsoft.com/office/officeart/2005/8/layout/process1"/>
    <dgm:cxn modelId="{5C954BA2-CC58-4ECE-90FF-AD1FFF169395}" type="presParOf" srcId="{F628A784-C2E0-4BAD-B12E-BD6D108561C4}" destId="{7987B2EA-BA0A-4726-9C03-AC16EB7FA2FA}" srcOrd="2" destOrd="0" presId="urn:microsoft.com/office/officeart/2005/8/layout/process1"/>
    <dgm:cxn modelId="{84199186-3F9A-4B47-83FF-9CC44231513B}" type="presParOf" srcId="{F628A784-C2E0-4BAD-B12E-BD6D108561C4}" destId="{751E63FD-BE59-40A7-B039-0AC5D7042D47}" srcOrd="3" destOrd="0" presId="urn:microsoft.com/office/officeart/2005/8/layout/process1"/>
    <dgm:cxn modelId="{26A8299F-0CD7-4FCD-AA6F-18BBE60A63AA}" type="presParOf" srcId="{751E63FD-BE59-40A7-B039-0AC5D7042D47}" destId="{268F0CE9-32DE-4EE9-830C-180E098599B6}" srcOrd="0" destOrd="0" presId="urn:microsoft.com/office/officeart/2005/8/layout/process1"/>
    <dgm:cxn modelId="{D5EE4D7B-68F7-4656-BD49-19298C59FAF9}" type="presParOf" srcId="{F628A784-C2E0-4BAD-B12E-BD6D108561C4}" destId="{3C57B616-C212-4238-ABE1-E32DE277E2DE}" srcOrd="4" destOrd="0" presId="urn:microsoft.com/office/officeart/2005/8/layout/process1"/>
    <dgm:cxn modelId="{E8CF8AC0-F02B-4F7A-9469-874561C67911}" type="presParOf" srcId="{F628A784-C2E0-4BAD-B12E-BD6D108561C4}" destId="{AACBC129-615B-4901-9F58-25DFF1F6D2AB}" srcOrd="5" destOrd="0" presId="urn:microsoft.com/office/officeart/2005/8/layout/process1"/>
    <dgm:cxn modelId="{1FF1294F-C615-4D9C-BED9-508B762A993E}" type="presParOf" srcId="{AACBC129-615B-4901-9F58-25DFF1F6D2AB}" destId="{3729F406-2434-4BE5-A91E-0645F4CE7352}" srcOrd="0" destOrd="0" presId="urn:microsoft.com/office/officeart/2005/8/layout/process1"/>
    <dgm:cxn modelId="{D2B0578A-9BC5-401F-94A9-17E296FC617B}" type="presParOf" srcId="{F628A784-C2E0-4BAD-B12E-BD6D108561C4}" destId="{6716BFD3-D519-477A-AA30-14DF683AD6B0}" srcOrd="6" destOrd="0" presId="urn:microsoft.com/office/officeart/2005/8/layout/process1"/>
    <dgm:cxn modelId="{273F552A-7A91-4B7C-8CA3-4FEDD443267D}" type="presParOf" srcId="{F628A784-C2E0-4BAD-B12E-BD6D108561C4}" destId="{BF05631D-9525-4BE9-9628-CB16D36FC9AB}" srcOrd="7" destOrd="0" presId="urn:microsoft.com/office/officeart/2005/8/layout/process1"/>
    <dgm:cxn modelId="{CB83BB68-F31A-40A0-A909-0464148E6FD5}" type="presParOf" srcId="{BF05631D-9525-4BE9-9628-CB16D36FC9AB}" destId="{E440BDB4-A019-4C14-93F3-1B369EFBC70E}" srcOrd="0" destOrd="0" presId="urn:microsoft.com/office/officeart/2005/8/layout/process1"/>
    <dgm:cxn modelId="{9973CD4B-BF01-4A87-87D9-D34AD7F4489A}" type="presParOf" srcId="{F628A784-C2E0-4BAD-B12E-BD6D108561C4}" destId="{738958F4-C251-492E-8311-F2AA80766A36}" srcOrd="8" destOrd="0" presId="urn:microsoft.com/office/officeart/2005/8/layout/process1"/>
    <dgm:cxn modelId="{824744B6-8FE6-4BC7-A11C-23412C78AB3B}" type="presParOf" srcId="{F628A784-C2E0-4BAD-B12E-BD6D108561C4}" destId="{6E92F9DF-DB96-43A1-9ACE-75717C3236F5}" srcOrd="9" destOrd="0" presId="urn:microsoft.com/office/officeart/2005/8/layout/process1"/>
    <dgm:cxn modelId="{66B0C3FF-84A3-402A-AE94-68FA8EDAF163}" type="presParOf" srcId="{6E92F9DF-DB96-43A1-9ACE-75717C3236F5}" destId="{5C4C4336-653F-4104-B3AA-BEA657B84847}" srcOrd="0" destOrd="0" presId="urn:microsoft.com/office/officeart/2005/8/layout/process1"/>
    <dgm:cxn modelId="{2B856B64-CCD4-4086-9EBB-B0DC9120802C}" type="presParOf" srcId="{F628A784-C2E0-4BAD-B12E-BD6D108561C4}" destId="{130F0CAD-6112-4F51-A0F3-01D4A31965EF}" srcOrd="10" destOrd="0" presId="urn:microsoft.com/office/officeart/2005/8/layout/process1"/>
    <dgm:cxn modelId="{DF8A5B6E-DAB5-4D3F-BF87-FEBC20FD3BC4}" type="presParOf" srcId="{F628A784-C2E0-4BAD-B12E-BD6D108561C4}" destId="{1B94D4FE-F198-488A-9055-91520A897548}" srcOrd="11" destOrd="0" presId="urn:microsoft.com/office/officeart/2005/8/layout/process1"/>
    <dgm:cxn modelId="{1555CE7D-3B06-4950-B589-000408A184B4}" type="presParOf" srcId="{1B94D4FE-F198-488A-9055-91520A897548}" destId="{3ECCA8AE-B382-4AE1-BBFE-08CDB8A8C812}" srcOrd="0" destOrd="0" presId="urn:microsoft.com/office/officeart/2005/8/layout/process1"/>
    <dgm:cxn modelId="{302A9F60-E1F9-4C8B-A0D9-1D9129F840A1}" type="presParOf" srcId="{F628A784-C2E0-4BAD-B12E-BD6D108561C4}" destId="{8E6618A9-F94C-44B6-8682-1A5B31B191C3}" srcOrd="12" destOrd="0" presId="urn:microsoft.com/office/officeart/2005/8/layout/process1"/>
    <dgm:cxn modelId="{444608EA-B63E-4584-92DA-9402D4239A6C}" type="presParOf" srcId="{F628A784-C2E0-4BAD-B12E-BD6D108561C4}" destId="{AADE6B94-684C-4FE1-AC28-A3793D833629}" srcOrd="13" destOrd="0" presId="urn:microsoft.com/office/officeart/2005/8/layout/process1"/>
    <dgm:cxn modelId="{65245F7A-1E83-4507-8413-A14BD47B4C3C}" type="presParOf" srcId="{AADE6B94-684C-4FE1-AC28-A3793D833629}" destId="{E3A12B59-BC54-4D1C-8464-44995591069B}" srcOrd="0" destOrd="0" presId="urn:microsoft.com/office/officeart/2005/8/layout/process1"/>
    <dgm:cxn modelId="{25C6B3AD-176B-4CFD-9BDE-CED56BC824E2}" type="presParOf" srcId="{F628A784-C2E0-4BAD-B12E-BD6D108561C4}" destId="{254E553D-EB08-4893-ADB2-5530177FF71E}" srcOrd="14" destOrd="0" presId="urn:microsoft.com/office/officeart/2005/8/layout/process1"/>
    <dgm:cxn modelId="{6C618CB9-C629-4109-B2A3-167339AF7DB6}" type="presParOf" srcId="{F628A784-C2E0-4BAD-B12E-BD6D108561C4}" destId="{0194D014-AF7C-408D-B6EF-934C57180C26}" srcOrd="15" destOrd="0" presId="urn:microsoft.com/office/officeart/2005/8/layout/process1"/>
    <dgm:cxn modelId="{AF661CB4-2CA0-4971-8744-263B5AB35371}" type="presParOf" srcId="{0194D014-AF7C-408D-B6EF-934C57180C26}" destId="{9D41EA6A-82CD-414F-9DA3-59E8F06E30E1}" srcOrd="0" destOrd="0" presId="urn:microsoft.com/office/officeart/2005/8/layout/process1"/>
    <dgm:cxn modelId="{64A37675-0657-4A36-AAA1-59F23A8BADBA}" type="presParOf" srcId="{F628A784-C2E0-4BAD-B12E-BD6D108561C4}" destId="{6E719F8A-BDEF-455D-9794-709293F01BF5}" srcOrd="16" destOrd="0" presId="urn:microsoft.com/office/officeart/2005/8/layout/process1"/>
    <dgm:cxn modelId="{DEF26C99-C1A7-4171-828A-1CDAC5E68A1A}" type="presParOf" srcId="{F628A784-C2E0-4BAD-B12E-BD6D108561C4}" destId="{919B07C8-8795-402A-B1BD-4DBEBB233A24}" srcOrd="17" destOrd="0" presId="urn:microsoft.com/office/officeart/2005/8/layout/process1"/>
    <dgm:cxn modelId="{5101DEAD-7AF4-48D9-869D-3F916FED56C7}" type="presParOf" srcId="{919B07C8-8795-402A-B1BD-4DBEBB233A24}" destId="{5772FFE6-007C-4A44-B3DA-D85F7A8755B7}" srcOrd="0" destOrd="0" presId="urn:microsoft.com/office/officeart/2005/8/layout/process1"/>
    <dgm:cxn modelId="{AA845F3F-41DA-44C1-B211-F218F7FD6758}" type="presParOf" srcId="{F628A784-C2E0-4BAD-B12E-BD6D108561C4}" destId="{26DC593E-7EAE-4AB5-A742-60FCB426AC2A}" srcOrd="18" destOrd="0" presId="urn:microsoft.com/office/officeart/2005/8/layout/process1"/>
    <dgm:cxn modelId="{DCB8B6CF-3E77-4699-97A1-79DF62A455E9}" type="presParOf" srcId="{F628A784-C2E0-4BAD-B12E-BD6D108561C4}" destId="{31151C02-EA2C-447D-9ED3-1F377F26C339}" srcOrd="19" destOrd="0" presId="urn:microsoft.com/office/officeart/2005/8/layout/process1"/>
    <dgm:cxn modelId="{8D3DCE28-3836-4D3B-BD70-0924A02F95EB}" type="presParOf" srcId="{31151C02-EA2C-447D-9ED3-1F377F26C339}" destId="{C96CD3A1-5C38-46C3-A766-83C2BE413578}" srcOrd="0" destOrd="0" presId="urn:microsoft.com/office/officeart/2005/8/layout/process1"/>
    <dgm:cxn modelId="{2B4D784C-890C-4164-951E-3296F1115542}" type="presParOf" srcId="{F628A784-C2E0-4BAD-B12E-BD6D108561C4}" destId="{995FCC3D-BEED-4C1F-BBFF-2D1586164E44}" srcOrd="20" destOrd="0" presId="urn:microsoft.com/office/officeart/2005/8/layout/process1"/>
    <dgm:cxn modelId="{51ECE544-C529-4C39-97F4-DD78E9AF6CF6}" type="presParOf" srcId="{F628A784-C2E0-4BAD-B12E-BD6D108561C4}" destId="{5CCBFCD0-7B16-4AFF-9CF3-6E1ABE006EAD}" srcOrd="21" destOrd="0" presId="urn:microsoft.com/office/officeart/2005/8/layout/process1"/>
    <dgm:cxn modelId="{230F5A3C-9DBE-4A9C-9FD7-0F0273AF38A9}" type="presParOf" srcId="{5CCBFCD0-7B16-4AFF-9CF3-6E1ABE006EAD}" destId="{74CD88AC-E9D5-4F70-9D6C-5EE8E3956AD8}" srcOrd="0" destOrd="0" presId="urn:microsoft.com/office/officeart/2005/8/layout/process1"/>
    <dgm:cxn modelId="{6CF5B686-7D71-43D6-904B-467745C8803E}" type="presParOf" srcId="{F628A784-C2E0-4BAD-B12E-BD6D108561C4}" destId="{EC3B4B8B-C6DB-4E6A-AA48-02B553EBC614}" srcOrd="22" destOrd="0" presId="urn:microsoft.com/office/officeart/2005/8/layout/process1"/>
    <dgm:cxn modelId="{EB012AB7-7CF7-44EC-8E78-29823845E7A3}" type="presParOf" srcId="{F628A784-C2E0-4BAD-B12E-BD6D108561C4}" destId="{4EF1907C-65AB-4AF8-9B7C-14FCA56D7A6C}" srcOrd="23" destOrd="0" presId="urn:microsoft.com/office/officeart/2005/8/layout/process1"/>
    <dgm:cxn modelId="{2844928D-70EE-4C6B-A590-3F399B8688C6}" type="presParOf" srcId="{4EF1907C-65AB-4AF8-9B7C-14FCA56D7A6C}" destId="{0F13091E-6CD8-40E2-A972-9AB50FDF0317}" srcOrd="0" destOrd="0" presId="urn:microsoft.com/office/officeart/2005/8/layout/process1"/>
    <dgm:cxn modelId="{6649A6AA-7DAC-45E5-B090-330F7C864994}" type="presParOf" srcId="{F628A784-C2E0-4BAD-B12E-BD6D108561C4}" destId="{62AE9E38-08CA-4DCF-B059-CA9B3FC62CFC}" srcOrd="2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30EF26-7962-47DC-9C15-9E2CFF61C69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0DED94A0-6CB4-4826-8587-9B91AA4A4AE5}">
      <dgm:prSet phldrT="[Text]"/>
      <dgm:spPr/>
      <dgm:t>
        <a:bodyPr/>
        <a:lstStyle/>
        <a:p>
          <a:r>
            <a:rPr lang="en-GB" dirty="0" smtClean="0"/>
            <a:t>Tariffs near zero</a:t>
          </a:r>
          <a:endParaRPr lang="en-GB" dirty="0"/>
        </a:p>
      </dgm:t>
    </dgm:pt>
    <dgm:pt modelId="{B63FF52E-AAB9-4A43-AF3C-1DD7D458E6E6}" type="parTrans" cxnId="{19E5F74A-F957-46D6-884E-644DFC7C76BE}">
      <dgm:prSet/>
      <dgm:spPr/>
      <dgm:t>
        <a:bodyPr/>
        <a:lstStyle/>
        <a:p>
          <a:endParaRPr lang="en-GB"/>
        </a:p>
      </dgm:t>
    </dgm:pt>
    <dgm:pt modelId="{E4B0007E-B687-423E-9BBA-87B61DB2FE17}" type="sibTrans" cxnId="{19E5F74A-F957-46D6-884E-644DFC7C76BE}">
      <dgm:prSet/>
      <dgm:spPr/>
      <dgm:t>
        <a:bodyPr/>
        <a:lstStyle/>
        <a:p>
          <a:endParaRPr lang="en-GB"/>
        </a:p>
      </dgm:t>
    </dgm:pt>
    <dgm:pt modelId="{07AE9218-C009-46EB-932C-FAF95809D3B9}">
      <dgm:prSet/>
      <dgm:spPr/>
      <dgm:t>
        <a:bodyPr/>
        <a:lstStyle/>
        <a:p>
          <a:r>
            <a:rPr lang="en-GB" smtClean="0"/>
            <a:t>ASEAN Trade in Goods Agreement </a:t>
          </a:r>
          <a:endParaRPr lang="en-GB" dirty="0" smtClean="0"/>
        </a:p>
      </dgm:t>
    </dgm:pt>
    <dgm:pt modelId="{0588FD36-2B59-404D-98CD-F14398C8DF67}" type="parTrans" cxnId="{2CA18A87-4F47-4C5F-954C-9C2A65470C7C}">
      <dgm:prSet/>
      <dgm:spPr/>
      <dgm:t>
        <a:bodyPr/>
        <a:lstStyle/>
        <a:p>
          <a:endParaRPr lang="en-GB"/>
        </a:p>
      </dgm:t>
    </dgm:pt>
    <dgm:pt modelId="{82A0062A-5F3D-4B6D-86D7-E00B4BA914AF}" type="sibTrans" cxnId="{2CA18A87-4F47-4C5F-954C-9C2A65470C7C}">
      <dgm:prSet/>
      <dgm:spPr/>
      <dgm:t>
        <a:bodyPr/>
        <a:lstStyle/>
        <a:p>
          <a:endParaRPr lang="en-GB"/>
        </a:p>
      </dgm:t>
    </dgm:pt>
    <dgm:pt modelId="{C2E54062-2315-40FC-84DF-8FF1DB43CF31}">
      <dgm:prSet/>
      <dgm:spPr/>
      <dgm:t>
        <a:bodyPr/>
        <a:lstStyle/>
        <a:p>
          <a:r>
            <a:rPr lang="en-GB" smtClean="0"/>
            <a:t>ASEAN Framework Agreement on Services</a:t>
          </a:r>
          <a:endParaRPr lang="en-GB" dirty="0" smtClean="0"/>
        </a:p>
      </dgm:t>
    </dgm:pt>
    <dgm:pt modelId="{DB830369-61B2-47BA-A79B-B71DF276895A}" type="parTrans" cxnId="{08DBACA6-6488-4301-82F6-8F3184F8A18D}">
      <dgm:prSet/>
      <dgm:spPr/>
      <dgm:t>
        <a:bodyPr/>
        <a:lstStyle/>
        <a:p>
          <a:endParaRPr lang="en-GB"/>
        </a:p>
      </dgm:t>
    </dgm:pt>
    <dgm:pt modelId="{A3D6763D-D58A-45B8-99EA-DDA46AEB0422}" type="sibTrans" cxnId="{08DBACA6-6488-4301-82F6-8F3184F8A18D}">
      <dgm:prSet/>
      <dgm:spPr/>
      <dgm:t>
        <a:bodyPr/>
        <a:lstStyle/>
        <a:p>
          <a:endParaRPr lang="en-GB"/>
        </a:p>
      </dgm:t>
    </dgm:pt>
    <dgm:pt modelId="{383887ED-A9E7-40C1-8154-530A5B27CCE5}">
      <dgm:prSet/>
      <dgm:spPr/>
      <dgm:t>
        <a:bodyPr/>
        <a:lstStyle/>
        <a:p>
          <a:r>
            <a:rPr lang="en-GB" smtClean="0"/>
            <a:t>ASEAN Comprehensive Investment Agreement</a:t>
          </a:r>
          <a:endParaRPr lang="en-GB" dirty="0" smtClean="0"/>
        </a:p>
      </dgm:t>
    </dgm:pt>
    <dgm:pt modelId="{DA66B350-E57E-4977-A78F-132B82778741}" type="parTrans" cxnId="{1D54F43E-B8AD-47E1-959B-DAC7C1EE55E2}">
      <dgm:prSet/>
      <dgm:spPr/>
      <dgm:t>
        <a:bodyPr/>
        <a:lstStyle/>
        <a:p>
          <a:endParaRPr lang="en-GB"/>
        </a:p>
      </dgm:t>
    </dgm:pt>
    <dgm:pt modelId="{CC4C50BC-62EC-460B-8C7A-26A8A0914A54}" type="sibTrans" cxnId="{1D54F43E-B8AD-47E1-959B-DAC7C1EE55E2}">
      <dgm:prSet/>
      <dgm:spPr/>
      <dgm:t>
        <a:bodyPr/>
        <a:lstStyle/>
        <a:p>
          <a:endParaRPr lang="en-GB"/>
        </a:p>
      </dgm:t>
    </dgm:pt>
    <dgm:pt modelId="{8EACE840-CB11-4CE7-9420-51F5A6275333}">
      <dgm:prSet/>
      <dgm:spPr/>
      <dgm:t>
        <a:bodyPr/>
        <a:lstStyle/>
        <a:p>
          <a:r>
            <a:rPr lang="en-GB" smtClean="0"/>
            <a:t>Movement of professionals</a:t>
          </a:r>
          <a:endParaRPr lang="en-GB" dirty="0" smtClean="0"/>
        </a:p>
      </dgm:t>
    </dgm:pt>
    <dgm:pt modelId="{2284A1EC-4518-4D2F-A6D0-E216BEC3398E}" type="parTrans" cxnId="{8A2C1FC3-1C6E-4588-9942-6F8BAB2FBD74}">
      <dgm:prSet/>
      <dgm:spPr/>
      <dgm:t>
        <a:bodyPr/>
        <a:lstStyle/>
        <a:p>
          <a:endParaRPr lang="en-GB"/>
        </a:p>
      </dgm:t>
    </dgm:pt>
    <dgm:pt modelId="{E3EB1B9D-ACDA-40B6-A7BC-9C05F49D1FE9}" type="sibTrans" cxnId="{8A2C1FC3-1C6E-4588-9942-6F8BAB2FBD74}">
      <dgm:prSet/>
      <dgm:spPr/>
      <dgm:t>
        <a:bodyPr/>
        <a:lstStyle/>
        <a:p>
          <a:endParaRPr lang="en-GB"/>
        </a:p>
      </dgm:t>
    </dgm:pt>
    <dgm:pt modelId="{E8A320CF-FC6D-43D9-9B88-7FAFD9014A80}">
      <dgm:prSet/>
      <dgm:spPr/>
      <dgm:t>
        <a:bodyPr/>
        <a:lstStyle/>
        <a:p>
          <a:r>
            <a:rPr lang="en-GB" smtClean="0"/>
            <a:t>Trade facilitation</a:t>
          </a:r>
          <a:endParaRPr lang="en-GB" dirty="0" smtClean="0"/>
        </a:p>
      </dgm:t>
    </dgm:pt>
    <dgm:pt modelId="{D6041FCE-563B-44C4-8CA7-FF7DF98D77B8}" type="parTrans" cxnId="{A0F55FA9-9597-4E14-B9A2-D4FF87B1D6F5}">
      <dgm:prSet/>
      <dgm:spPr/>
      <dgm:t>
        <a:bodyPr/>
        <a:lstStyle/>
        <a:p>
          <a:endParaRPr lang="en-GB"/>
        </a:p>
      </dgm:t>
    </dgm:pt>
    <dgm:pt modelId="{4E82B3C7-E910-401F-BB04-62C52C099DD4}" type="sibTrans" cxnId="{A0F55FA9-9597-4E14-B9A2-D4FF87B1D6F5}">
      <dgm:prSet/>
      <dgm:spPr/>
      <dgm:t>
        <a:bodyPr/>
        <a:lstStyle/>
        <a:p>
          <a:endParaRPr lang="en-GB"/>
        </a:p>
      </dgm:t>
    </dgm:pt>
    <dgm:pt modelId="{B20336A7-4E8B-44BC-8DC0-E4FC68BE352E}">
      <dgm:prSet/>
      <dgm:spPr/>
      <dgm:t>
        <a:bodyPr/>
        <a:lstStyle/>
        <a:p>
          <a:r>
            <a:rPr lang="en-GB" smtClean="0"/>
            <a:t>ASEAN Exchanges</a:t>
          </a:r>
          <a:endParaRPr lang="en-GB" dirty="0"/>
        </a:p>
      </dgm:t>
    </dgm:pt>
    <dgm:pt modelId="{74FA8BB9-9975-448A-BB33-CDFA8A545659}" type="parTrans" cxnId="{BE059AC1-113A-4076-9AAC-5E415AFF0E13}">
      <dgm:prSet/>
      <dgm:spPr/>
      <dgm:t>
        <a:bodyPr/>
        <a:lstStyle/>
        <a:p>
          <a:endParaRPr lang="en-GB"/>
        </a:p>
      </dgm:t>
    </dgm:pt>
    <dgm:pt modelId="{438141D9-3138-4CBF-904B-49C44402B782}" type="sibTrans" cxnId="{BE059AC1-113A-4076-9AAC-5E415AFF0E13}">
      <dgm:prSet/>
      <dgm:spPr/>
      <dgm:t>
        <a:bodyPr/>
        <a:lstStyle/>
        <a:p>
          <a:endParaRPr lang="en-GB"/>
        </a:p>
      </dgm:t>
    </dgm:pt>
    <dgm:pt modelId="{C66527D4-92DA-4CCC-B478-DEBA0F5B86CB}" type="pres">
      <dgm:prSet presAssocID="{E630EF26-7962-47DC-9C15-9E2CFF61C692}" presName="Name0" presStyleCnt="0">
        <dgm:presLayoutVars>
          <dgm:chMax val="7"/>
          <dgm:chPref val="7"/>
          <dgm:dir/>
        </dgm:presLayoutVars>
      </dgm:prSet>
      <dgm:spPr/>
      <dgm:t>
        <a:bodyPr/>
        <a:lstStyle/>
        <a:p>
          <a:endParaRPr lang="en-GB"/>
        </a:p>
      </dgm:t>
    </dgm:pt>
    <dgm:pt modelId="{163291CB-2E2F-4A37-B3F8-83176E376453}" type="pres">
      <dgm:prSet presAssocID="{E630EF26-7962-47DC-9C15-9E2CFF61C692}" presName="Name1" presStyleCnt="0"/>
      <dgm:spPr/>
    </dgm:pt>
    <dgm:pt modelId="{FE0DB991-6662-4480-9648-3B728B4C74D3}" type="pres">
      <dgm:prSet presAssocID="{E630EF26-7962-47DC-9C15-9E2CFF61C692}" presName="cycle" presStyleCnt="0"/>
      <dgm:spPr/>
    </dgm:pt>
    <dgm:pt modelId="{F2849765-5979-4CFD-BBBE-684F0149DC02}" type="pres">
      <dgm:prSet presAssocID="{E630EF26-7962-47DC-9C15-9E2CFF61C692}" presName="srcNode" presStyleLbl="node1" presStyleIdx="0" presStyleCnt="7"/>
      <dgm:spPr/>
    </dgm:pt>
    <dgm:pt modelId="{9DAD9913-52B9-4028-B2D8-83A6A584C21D}" type="pres">
      <dgm:prSet presAssocID="{E630EF26-7962-47DC-9C15-9E2CFF61C692}" presName="conn" presStyleLbl="parChTrans1D2" presStyleIdx="0" presStyleCnt="1"/>
      <dgm:spPr/>
      <dgm:t>
        <a:bodyPr/>
        <a:lstStyle/>
        <a:p>
          <a:endParaRPr lang="en-GB"/>
        </a:p>
      </dgm:t>
    </dgm:pt>
    <dgm:pt modelId="{47BC02D3-ADFE-4F3C-B6DB-B09736773CD5}" type="pres">
      <dgm:prSet presAssocID="{E630EF26-7962-47DC-9C15-9E2CFF61C692}" presName="extraNode" presStyleLbl="node1" presStyleIdx="0" presStyleCnt="7"/>
      <dgm:spPr/>
    </dgm:pt>
    <dgm:pt modelId="{013C27A6-6A32-4551-8877-222D587514F7}" type="pres">
      <dgm:prSet presAssocID="{E630EF26-7962-47DC-9C15-9E2CFF61C692}" presName="dstNode" presStyleLbl="node1" presStyleIdx="0" presStyleCnt="7"/>
      <dgm:spPr/>
    </dgm:pt>
    <dgm:pt modelId="{8C4E2F8B-6D6C-4DBD-9B6D-9CF4DA5494B0}" type="pres">
      <dgm:prSet presAssocID="{0DED94A0-6CB4-4826-8587-9B91AA4A4AE5}" presName="text_1" presStyleLbl="node1" presStyleIdx="0" presStyleCnt="7">
        <dgm:presLayoutVars>
          <dgm:bulletEnabled val="1"/>
        </dgm:presLayoutVars>
      </dgm:prSet>
      <dgm:spPr/>
      <dgm:t>
        <a:bodyPr/>
        <a:lstStyle/>
        <a:p>
          <a:endParaRPr lang="en-GB"/>
        </a:p>
      </dgm:t>
    </dgm:pt>
    <dgm:pt modelId="{0B291938-CB8F-4609-97B1-A6432B2809E3}" type="pres">
      <dgm:prSet presAssocID="{0DED94A0-6CB4-4826-8587-9B91AA4A4AE5}" presName="accent_1" presStyleCnt="0"/>
      <dgm:spPr/>
    </dgm:pt>
    <dgm:pt modelId="{44FE00E2-3112-4D4F-A00F-0AC12A8DD951}" type="pres">
      <dgm:prSet presAssocID="{0DED94A0-6CB4-4826-8587-9B91AA4A4AE5}" presName="accentRepeatNode" presStyleLbl="solidFgAcc1" presStyleIdx="0" presStyleCnt="7"/>
      <dgm:spPr/>
    </dgm:pt>
    <dgm:pt modelId="{D3FDD875-C5CE-4201-BF8C-C0B99598BF38}" type="pres">
      <dgm:prSet presAssocID="{07AE9218-C009-46EB-932C-FAF95809D3B9}" presName="text_2" presStyleLbl="node1" presStyleIdx="1" presStyleCnt="7">
        <dgm:presLayoutVars>
          <dgm:bulletEnabled val="1"/>
        </dgm:presLayoutVars>
      </dgm:prSet>
      <dgm:spPr/>
      <dgm:t>
        <a:bodyPr/>
        <a:lstStyle/>
        <a:p>
          <a:endParaRPr lang="en-GB"/>
        </a:p>
      </dgm:t>
    </dgm:pt>
    <dgm:pt modelId="{09A1BE6E-6C4D-4F94-BA7D-4ADFB8E23897}" type="pres">
      <dgm:prSet presAssocID="{07AE9218-C009-46EB-932C-FAF95809D3B9}" presName="accent_2" presStyleCnt="0"/>
      <dgm:spPr/>
    </dgm:pt>
    <dgm:pt modelId="{C16D560F-4024-4063-B31F-42F724D389D3}" type="pres">
      <dgm:prSet presAssocID="{07AE9218-C009-46EB-932C-FAF95809D3B9}" presName="accentRepeatNode" presStyleLbl="solidFgAcc1" presStyleIdx="1" presStyleCnt="7"/>
      <dgm:spPr/>
    </dgm:pt>
    <dgm:pt modelId="{8DB86F14-E787-49B0-BA95-EE42B7E03D73}" type="pres">
      <dgm:prSet presAssocID="{C2E54062-2315-40FC-84DF-8FF1DB43CF31}" presName="text_3" presStyleLbl="node1" presStyleIdx="2" presStyleCnt="7">
        <dgm:presLayoutVars>
          <dgm:bulletEnabled val="1"/>
        </dgm:presLayoutVars>
      </dgm:prSet>
      <dgm:spPr/>
      <dgm:t>
        <a:bodyPr/>
        <a:lstStyle/>
        <a:p>
          <a:endParaRPr lang="en-GB"/>
        </a:p>
      </dgm:t>
    </dgm:pt>
    <dgm:pt modelId="{01D57FEC-D2AD-4E43-B82F-C898ACAF1D26}" type="pres">
      <dgm:prSet presAssocID="{C2E54062-2315-40FC-84DF-8FF1DB43CF31}" presName="accent_3" presStyleCnt="0"/>
      <dgm:spPr/>
    </dgm:pt>
    <dgm:pt modelId="{0A8E5BA1-2BED-49C7-B072-AD424AE84270}" type="pres">
      <dgm:prSet presAssocID="{C2E54062-2315-40FC-84DF-8FF1DB43CF31}" presName="accentRepeatNode" presStyleLbl="solidFgAcc1" presStyleIdx="2" presStyleCnt="7"/>
      <dgm:spPr/>
    </dgm:pt>
    <dgm:pt modelId="{9C2DB0ED-4FDB-4438-8DDD-959028FDAC4A}" type="pres">
      <dgm:prSet presAssocID="{383887ED-A9E7-40C1-8154-530A5B27CCE5}" presName="text_4" presStyleLbl="node1" presStyleIdx="3" presStyleCnt="7">
        <dgm:presLayoutVars>
          <dgm:bulletEnabled val="1"/>
        </dgm:presLayoutVars>
      </dgm:prSet>
      <dgm:spPr/>
      <dgm:t>
        <a:bodyPr/>
        <a:lstStyle/>
        <a:p>
          <a:endParaRPr lang="en-GB"/>
        </a:p>
      </dgm:t>
    </dgm:pt>
    <dgm:pt modelId="{92329623-92A1-4CEB-AEAA-AF3A3B81579C}" type="pres">
      <dgm:prSet presAssocID="{383887ED-A9E7-40C1-8154-530A5B27CCE5}" presName="accent_4" presStyleCnt="0"/>
      <dgm:spPr/>
    </dgm:pt>
    <dgm:pt modelId="{DD393823-06BD-43E2-9AA7-06025271251A}" type="pres">
      <dgm:prSet presAssocID="{383887ED-A9E7-40C1-8154-530A5B27CCE5}" presName="accentRepeatNode" presStyleLbl="solidFgAcc1" presStyleIdx="3" presStyleCnt="7"/>
      <dgm:spPr/>
    </dgm:pt>
    <dgm:pt modelId="{F920F0A3-A7DA-4AC4-AF1A-2D6991DA11CE}" type="pres">
      <dgm:prSet presAssocID="{8EACE840-CB11-4CE7-9420-51F5A6275333}" presName="text_5" presStyleLbl="node1" presStyleIdx="4" presStyleCnt="7">
        <dgm:presLayoutVars>
          <dgm:bulletEnabled val="1"/>
        </dgm:presLayoutVars>
      </dgm:prSet>
      <dgm:spPr/>
      <dgm:t>
        <a:bodyPr/>
        <a:lstStyle/>
        <a:p>
          <a:endParaRPr lang="en-GB"/>
        </a:p>
      </dgm:t>
    </dgm:pt>
    <dgm:pt modelId="{97E97F13-4178-429D-8844-8D8026808ADF}" type="pres">
      <dgm:prSet presAssocID="{8EACE840-CB11-4CE7-9420-51F5A6275333}" presName="accent_5" presStyleCnt="0"/>
      <dgm:spPr/>
    </dgm:pt>
    <dgm:pt modelId="{2741249D-433A-49C2-9029-E2ECC4BB78F9}" type="pres">
      <dgm:prSet presAssocID="{8EACE840-CB11-4CE7-9420-51F5A6275333}" presName="accentRepeatNode" presStyleLbl="solidFgAcc1" presStyleIdx="4" presStyleCnt="7"/>
      <dgm:spPr/>
    </dgm:pt>
    <dgm:pt modelId="{7DF1897D-BD5E-4C8A-8EDE-3273E872C73D}" type="pres">
      <dgm:prSet presAssocID="{E8A320CF-FC6D-43D9-9B88-7FAFD9014A80}" presName="text_6" presStyleLbl="node1" presStyleIdx="5" presStyleCnt="7">
        <dgm:presLayoutVars>
          <dgm:bulletEnabled val="1"/>
        </dgm:presLayoutVars>
      </dgm:prSet>
      <dgm:spPr/>
      <dgm:t>
        <a:bodyPr/>
        <a:lstStyle/>
        <a:p>
          <a:endParaRPr lang="en-GB"/>
        </a:p>
      </dgm:t>
    </dgm:pt>
    <dgm:pt modelId="{F5D74CA5-04DC-4432-914E-AC0A3974E537}" type="pres">
      <dgm:prSet presAssocID="{E8A320CF-FC6D-43D9-9B88-7FAFD9014A80}" presName="accent_6" presStyleCnt="0"/>
      <dgm:spPr/>
    </dgm:pt>
    <dgm:pt modelId="{3B477C1B-1966-4BCA-BA73-FC21DBA575E9}" type="pres">
      <dgm:prSet presAssocID="{E8A320CF-FC6D-43D9-9B88-7FAFD9014A80}" presName="accentRepeatNode" presStyleLbl="solidFgAcc1" presStyleIdx="5" presStyleCnt="7"/>
      <dgm:spPr/>
    </dgm:pt>
    <dgm:pt modelId="{EF720D2B-4215-42DF-818B-DB3AAB58F1A2}" type="pres">
      <dgm:prSet presAssocID="{B20336A7-4E8B-44BC-8DC0-E4FC68BE352E}" presName="text_7" presStyleLbl="node1" presStyleIdx="6" presStyleCnt="7">
        <dgm:presLayoutVars>
          <dgm:bulletEnabled val="1"/>
        </dgm:presLayoutVars>
      </dgm:prSet>
      <dgm:spPr/>
      <dgm:t>
        <a:bodyPr/>
        <a:lstStyle/>
        <a:p>
          <a:endParaRPr lang="en-GB"/>
        </a:p>
      </dgm:t>
    </dgm:pt>
    <dgm:pt modelId="{21CAB92B-58F6-43D2-944B-91E9DDD7DDFA}" type="pres">
      <dgm:prSet presAssocID="{B20336A7-4E8B-44BC-8DC0-E4FC68BE352E}" presName="accent_7" presStyleCnt="0"/>
      <dgm:spPr/>
    </dgm:pt>
    <dgm:pt modelId="{4AE1729A-7127-4744-BC9C-044D62F83F20}" type="pres">
      <dgm:prSet presAssocID="{B20336A7-4E8B-44BC-8DC0-E4FC68BE352E}" presName="accentRepeatNode" presStyleLbl="solidFgAcc1" presStyleIdx="6" presStyleCnt="7"/>
      <dgm:spPr/>
    </dgm:pt>
  </dgm:ptLst>
  <dgm:cxnLst>
    <dgm:cxn modelId="{1D54F43E-B8AD-47E1-959B-DAC7C1EE55E2}" srcId="{E630EF26-7962-47DC-9C15-9E2CFF61C692}" destId="{383887ED-A9E7-40C1-8154-530A5B27CCE5}" srcOrd="3" destOrd="0" parTransId="{DA66B350-E57E-4977-A78F-132B82778741}" sibTransId="{CC4C50BC-62EC-460B-8C7A-26A8A0914A54}"/>
    <dgm:cxn modelId="{A0F55FA9-9597-4E14-B9A2-D4FF87B1D6F5}" srcId="{E630EF26-7962-47DC-9C15-9E2CFF61C692}" destId="{E8A320CF-FC6D-43D9-9B88-7FAFD9014A80}" srcOrd="5" destOrd="0" parTransId="{D6041FCE-563B-44C4-8CA7-FF7DF98D77B8}" sibTransId="{4E82B3C7-E910-401F-BB04-62C52C099DD4}"/>
    <dgm:cxn modelId="{70CA924A-0CB5-454A-84A8-B732AC79ECC0}" type="presOf" srcId="{383887ED-A9E7-40C1-8154-530A5B27CCE5}" destId="{9C2DB0ED-4FDB-4438-8DDD-959028FDAC4A}" srcOrd="0" destOrd="0" presId="urn:microsoft.com/office/officeart/2008/layout/VerticalCurvedList"/>
    <dgm:cxn modelId="{3FD663DC-4A3C-4D91-81E9-3AC6687C2AF8}" type="presOf" srcId="{0DED94A0-6CB4-4826-8587-9B91AA4A4AE5}" destId="{8C4E2F8B-6D6C-4DBD-9B6D-9CF4DA5494B0}" srcOrd="0" destOrd="0" presId="urn:microsoft.com/office/officeart/2008/layout/VerticalCurvedList"/>
    <dgm:cxn modelId="{19E5F74A-F957-46D6-884E-644DFC7C76BE}" srcId="{E630EF26-7962-47DC-9C15-9E2CFF61C692}" destId="{0DED94A0-6CB4-4826-8587-9B91AA4A4AE5}" srcOrd="0" destOrd="0" parTransId="{B63FF52E-AAB9-4A43-AF3C-1DD7D458E6E6}" sibTransId="{E4B0007E-B687-423E-9BBA-87B61DB2FE17}"/>
    <dgm:cxn modelId="{B2E324EB-D9D7-42ED-B917-7EA539917BC3}" type="presOf" srcId="{E4B0007E-B687-423E-9BBA-87B61DB2FE17}" destId="{9DAD9913-52B9-4028-B2D8-83A6A584C21D}" srcOrd="0" destOrd="0" presId="urn:microsoft.com/office/officeart/2008/layout/VerticalCurvedList"/>
    <dgm:cxn modelId="{F7549356-0BED-4531-B1D5-50656F98C24C}" type="presOf" srcId="{E630EF26-7962-47DC-9C15-9E2CFF61C692}" destId="{C66527D4-92DA-4CCC-B478-DEBA0F5B86CB}" srcOrd="0" destOrd="0" presId="urn:microsoft.com/office/officeart/2008/layout/VerticalCurvedList"/>
    <dgm:cxn modelId="{8A2C1FC3-1C6E-4588-9942-6F8BAB2FBD74}" srcId="{E630EF26-7962-47DC-9C15-9E2CFF61C692}" destId="{8EACE840-CB11-4CE7-9420-51F5A6275333}" srcOrd="4" destOrd="0" parTransId="{2284A1EC-4518-4D2F-A6D0-E216BEC3398E}" sibTransId="{E3EB1B9D-ACDA-40B6-A7BC-9C05F49D1FE9}"/>
    <dgm:cxn modelId="{57C07DC8-8A9E-4763-93E1-C37090294DCD}" type="presOf" srcId="{8EACE840-CB11-4CE7-9420-51F5A6275333}" destId="{F920F0A3-A7DA-4AC4-AF1A-2D6991DA11CE}" srcOrd="0" destOrd="0" presId="urn:microsoft.com/office/officeart/2008/layout/VerticalCurvedList"/>
    <dgm:cxn modelId="{9A4B85AB-AE1E-43B1-8804-348417A2F3C1}" type="presOf" srcId="{B20336A7-4E8B-44BC-8DC0-E4FC68BE352E}" destId="{EF720D2B-4215-42DF-818B-DB3AAB58F1A2}" srcOrd="0" destOrd="0" presId="urn:microsoft.com/office/officeart/2008/layout/VerticalCurvedList"/>
    <dgm:cxn modelId="{C87E0E4B-303D-4C39-942D-17AD880A99D5}" type="presOf" srcId="{E8A320CF-FC6D-43D9-9B88-7FAFD9014A80}" destId="{7DF1897D-BD5E-4C8A-8EDE-3273E872C73D}" srcOrd="0" destOrd="0" presId="urn:microsoft.com/office/officeart/2008/layout/VerticalCurvedList"/>
    <dgm:cxn modelId="{BE059AC1-113A-4076-9AAC-5E415AFF0E13}" srcId="{E630EF26-7962-47DC-9C15-9E2CFF61C692}" destId="{B20336A7-4E8B-44BC-8DC0-E4FC68BE352E}" srcOrd="6" destOrd="0" parTransId="{74FA8BB9-9975-448A-BB33-CDFA8A545659}" sibTransId="{438141D9-3138-4CBF-904B-49C44402B782}"/>
    <dgm:cxn modelId="{08DBACA6-6488-4301-82F6-8F3184F8A18D}" srcId="{E630EF26-7962-47DC-9C15-9E2CFF61C692}" destId="{C2E54062-2315-40FC-84DF-8FF1DB43CF31}" srcOrd="2" destOrd="0" parTransId="{DB830369-61B2-47BA-A79B-B71DF276895A}" sibTransId="{A3D6763D-D58A-45B8-99EA-DDA46AEB0422}"/>
    <dgm:cxn modelId="{2CA18A87-4F47-4C5F-954C-9C2A65470C7C}" srcId="{E630EF26-7962-47DC-9C15-9E2CFF61C692}" destId="{07AE9218-C009-46EB-932C-FAF95809D3B9}" srcOrd="1" destOrd="0" parTransId="{0588FD36-2B59-404D-98CD-F14398C8DF67}" sibTransId="{82A0062A-5F3D-4B6D-86D7-E00B4BA914AF}"/>
    <dgm:cxn modelId="{B2EA99B9-4229-4645-8EDC-667C90070435}" type="presOf" srcId="{07AE9218-C009-46EB-932C-FAF95809D3B9}" destId="{D3FDD875-C5CE-4201-BF8C-C0B99598BF38}" srcOrd="0" destOrd="0" presId="urn:microsoft.com/office/officeart/2008/layout/VerticalCurvedList"/>
    <dgm:cxn modelId="{C147C3DB-37B5-4CCC-B2E1-9414A246E095}" type="presOf" srcId="{C2E54062-2315-40FC-84DF-8FF1DB43CF31}" destId="{8DB86F14-E787-49B0-BA95-EE42B7E03D73}" srcOrd="0" destOrd="0" presId="urn:microsoft.com/office/officeart/2008/layout/VerticalCurvedList"/>
    <dgm:cxn modelId="{1807DB8A-1D18-4202-A43B-8A67C3BE66F0}" type="presParOf" srcId="{C66527D4-92DA-4CCC-B478-DEBA0F5B86CB}" destId="{163291CB-2E2F-4A37-B3F8-83176E376453}" srcOrd="0" destOrd="0" presId="urn:microsoft.com/office/officeart/2008/layout/VerticalCurvedList"/>
    <dgm:cxn modelId="{02138E55-F565-4671-A0B8-B25A39AAD21D}" type="presParOf" srcId="{163291CB-2E2F-4A37-B3F8-83176E376453}" destId="{FE0DB991-6662-4480-9648-3B728B4C74D3}" srcOrd="0" destOrd="0" presId="urn:microsoft.com/office/officeart/2008/layout/VerticalCurvedList"/>
    <dgm:cxn modelId="{2CA17831-3179-442B-ADF8-41F7194ABDE5}" type="presParOf" srcId="{FE0DB991-6662-4480-9648-3B728B4C74D3}" destId="{F2849765-5979-4CFD-BBBE-684F0149DC02}" srcOrd="0" destOrd="0" presId="urn:microsoft.com/office/officeart/2008/layout/VerticalCurvedList"/>
    <dgm:cxn modelId="{72BCDA0A-E3C8-4DCF-89E7-94AA75ABA66A}" type="presParOf" srcId="{FE0DB991-6662-4480-9648-3B728B4C74D3}" destId="{9DAD9913-52B9-4028-B2D8-83A6A584C21D}" srcOrd="1" destOrd="0" presId="urn:microsoft.com/office/officeart/2008/layout/VerticalCurvedList"/>
    <dgm:cxn modelId="{2EFBD7DF-1485-4435-BCD6-68BEF998D802}" type="presParOf" srcId="{FE0DB991-6662-4480-9648-3B728B4C74D3}" destId="{47BC02D3-ADFE-4F3C-B6DB-B09736773CD5}" srcOrd="2" destOrd="0" presId="urn:microsoft.com/office/officeart/2008/layout/VerticalCurvedList"/>
    <dgm:cxn modelId="{629C1AB1-6336-4F95-9CDF-45BC118A7F1E}" type="presParOf" srcId="{FE0DB991-6662-4480-9648-3B728B4C74D3}" destId="{013C27A6-6A32-4551-8877-222D587514F7}" srcOrd="3" destOrd="0" presId="urn:microsoft.com/office/officeart/2008/layout/VerticalCurvedList"/>
    <dgm:cxn modelId="{5DF1C4C6-FCE1-4B89-BC4E-2311D6B4EFCA}" type="presParOf" srcId="{163291CB-2E2F-4A37-B3F8-83176E376453}" destId="{8C4E2F8B-6D6C-4DBD-9B6D-9CF4DA5494B0}" srcOrd="1" destOrd="0" presId="urn:microsoft.com/office/officeart/2008/layout/VerticalCurvedList"/>
    <dgm:cxn modelId="{19489EC7-21CA-4F84-A524-58EB4684A561}" type="presParOf" srcId="{163291CB-2E2F-4A37-B3F8-83176E376453}" destId="{0B291938-CB8F-4609-97B1-A6432B2809E3}" srcOrd="2" destOrd="0" presId="urn:microsoft.com/office/officeart/2008/layout/VerticalCurvedList"/>
    <dgm:cxn modelId="{1A5D7CE4-EBCE-4979-B1D8-FFA7305914CD}" type="presParOf" srcId="{0B291938-CB8F-4609-97B1-A6432B2809E3}" destId="{44FE00E2-3112-4D4F-A00F-0AC12A8DD951}" srcOrd="0" destOrd="0" presId="urn:microsoft.com/office/officeart/2008/layout/VerticalCurvedList"/>
    <dgm:cxn modelId="{5D71B079-0B07-4A8A-A171-F2B851362B4C}" type="presParOf" srcId="{163291CB-2E2F-4A37-B3F8-83176E376453}" destId="{D3FDD875-C5CE-4201-BF8C-C0B99598BF38}" srcOrd="3" destOrd="0" presId="urn:microsoft.com/office/officeart/2008/layout/VerticalCurvedList"/>
    <dgm:cxn modelId="{D18B0ABF-570D-45A6-A85F-29320E05AFDF}" type="presParOf" srcId="{163291CB-2E2F-4A37-B3F8-83176E376453}" destId="{09A1BE6E-6C4D-4F94-BA7D-4ADFB8E23897}" srcOrd="4" destOrd="0" presId="urn:microsoft.com/office/officeart/2008/layout/VerticalCurvedList"/>
    <dgm:cxn modelId="{86A763DF-EE7B-4594-AE45-7E72B298B0C2}" type="presParOf" srcId="{09A1BE6E-6C4D-4F94-BA7D-4ADFB8E23897}" destId="{C16D560F-4024-4063-B31F-42F724D389D3}" srcOrd="0" destOrd="0" presId="urn:microsoft.com/office/officeart/2008/layout/VerticalCurvedList"/>
    <dgm:cxn modelId="{E8B10132-C16F-4A9B-8194-3A094C4551A9}" type="presParOf" srcId="{163291CB-2E2F-4A37-B3F8-83176E376453}" destId="{8DB86F14-E787-49B0-BA95-EE42B7E03D73}" srcOrd="5" destOrd="0" presId="urn:microsoft.com/office/officeart/2008/layout/VerticalCurvedList"/>
    <dgm:cxn modelId="{3F5BE6D0-161C-4409-96F1-C7C92418C10B}" type="presParOf" srcId="{163291CB-2E2F-4A37-B3F8-83176E376453}" destId="{01D57FEC-D2AD-4E43-B82F-C898ACAF1D26}" srcOrd="6" destOrd="0" presId="urn:microsoft.com/office/officeart/2008/layout/VerticalCurvedList"/>
    <dgm:cxn modelId="{3F2DFFC9-0225-4662-B5CD-A447B99BE36C}" type="presParOf" srcId="{01D57FEC-D2AD-4E43-B82F-C898ACAF1D26}" destId="{0A8E5BA1-2BED-49C7-B072-AD424AE84270}" srcOrd="0" destOrd="0" presId="urn:microsoft.com/office/officeart/2008/layout/VerticalCurvedList"/>
    <dgm:cxn modelId="{48A20F48-FF21-4019-A9C8-648CC9F21670}" type="presParOf" srcId="{163291CB-2E2F-4A37-B3F8-83176E376453}" destId="{9C2DB0ED-4FDB-4438-8DDD-959028FDAC4A}" srcOrd="7" destOrd="0" presId="urn:microsoft.com/office/officeart/2008/layout/VerticalCurvedList"/>
    <dgm:cxn modelId="{7FA78885-0BC1-493D-8D26-8A918457F81D}" type="presParOf" srcId="{163291CB-2E2F-4A37-B3F8-83176E376453}" destId="{92329623-92A1-4CEB-AEAA-AF3A3B81579C}" srcOrd="8" destOrd="0" presId="urn:microsoft.com/office/officeart/2008/layout/VerticalCurvedList"/>
    <dgm:cxn modelId="{2BD06FED-3913-4958-8139-8BA6850E4DD2}" type="presParOf" srcId="{92329623-92A1-4CEB-AEAA-AF3A3B81579C}" destId="{DD393823-06BD-43E2-9AA7-06025271251A}" srcOrd="0" destOrd="0" presId="urn:microsoft.com/office/officeart/2008/layout/VerticalCurvedList"/>
    <dgm:cxn modelId="{234BFBC3-DEA3-499E-BEC8-BACF50BC9A96}" type="presParOf" srcId="{163291CB-2E2F-4A37-B3F8-83176E376453}" destId="{F920F0A3-A7DA-4AC4-AF1A-2D6991DA11CE}" srcOrd="9" destOrd="0" presId="urn:microsoft.com/office/officeart/2008/layout/VerticalCurvedList"/>
    <dgm:cxn modelId="{3CC05CF8-9734-4606-9B9F-584B3EA3FE76}" type="presParOf" srcId="{163291CB-2E2F-4A37-B3F8-83176E376453}" destId="{97E97F13-4178-429D-8844-8D8026808ADF}" srcOrd="10" destOrd="0" presId="urn:microsoft.com/office/officeart/2008/layout/VerticalCurvedList"/>
    <dgm:cxn modelId="{ACBAF892-699C-4B11-B90B-81186FB4C65B}" type="presParOf" srcId="{97E97F13-4178-429D-8844-8D8026808ADF}" destId="{2741249D-433A-49C2-9029-E2ECC4BB78F9}" srcOrd="0" destOrd="0" presId="urn:microsoft.com/office/officeart/2008/layout/VerticalCurvedList"/>
    <dgm:cxn modelId="{AE91BE74-A846-4055-AF6C-971C1BE609D3}" type="presParOf" srcId="{163291CB-2E2F-4A37-B3F8-83176E376453}" destId="{7DF1897D-BD5E-4C8A-8EDE-3273E872C73D}" srcOrd="11" destOrd="0" presId="urn:microsoft.com/office/officeart/2008/layout/VerticalCurvedList"/>
    <dgm:cxn modelId="{43AF6548-5AA7-404B-9B93-B3AA4F085AF6}" type="presParOf" srcId="{163291CB-2E2F-4A37-B3F8-83176E376453}" destId="{F5D74CA5-04DC-4432-914E-AC0A3974E537}" srcOrd="12" destOrd="0" presId="urn:microsoft.com/office/officeart/2008/layout/VerticalCurvedList"/>
    <dgm:cxn modelId="{1CE3CB27-4B33-4D10-AE42-297E731DFDBD}" type="presParOf" srcId="{F5D74CA5-04DC-4432-914E-AC0A3974E537}" destId="{3B477C1B-1966-4BCA-BA73-FC21DBA575E9}" srcOrd="0" destOrd="0" presId="urn:microsoft.com/office/officeart/2008/layout/VerticalCurvedList"/>
    <dgm:cxn modelId="{22167DA4-9976-4900-B20C-5FC1F52BBAD9}" type="presParOf" srcId="{163291CB-2E2F-4A37-B3F8-83176E376453}" destId="{EF720D2B-4215-42DF-818B-DB3AAB58F1A2}" srcOrd="13" destOrd="0" presId="urn:microsoft.com/office/officeart/2008/layout/VerticalCurvedList"/>
    <dgm:cxn modelId="{672FB0A0-B3A2-43B9-8691-3829E1DC0903}" type="presParOf" srcId="{163291CB-2E2F-4A37-B3F8-83176E376453}" destId="{21CAB92B-58F6-43D2-944B-91E9DDD7DDFA}" srcOrd="14" destOrd="0" presId="urn:microsoft.com/office/officeart/2008/layout/VerticalCurvedList"/>
    <dgm:cxn modelId="{F9A837E1-BBFF-498A-8867-DD3F7765DD02}" type="presParOf" srcId="{21CAB92B-58F6-43D2-944B-91E9DDD7DDFA}" destId="{4AE1729A-7127-4744-BC9C-044D62F83F2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813EA7-204F-4790-8D5B-CC6E8B55A51A}"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GB"/>
        </a:p>
      </dgm:t>
    </dgm:pt>
    <dgm:pt modelId="{ABA6AACC-9076-4FCC-98ED-5D1CFFFF19EB}">
      <dgm:prSet phldrT="[Text]"/>
      <dgm:spPr>
        <a:solidFill>
          <a:srgbClr val="2C59A7"/>
        </a:solidFill>
      </dgm:spPr>
      <dgm:t>
        <a:bodyPr/>
        <a:lstStyle/>
        <a:p>
          <a:r>
            <a:rPr lang="en-US" smtClean="0"/>
            <a:t>Engineering</a:t>
          </a:r>
          <a:endParaRPr lang="en-GB" dirty="0"/>
        </a:p>
      </dgm:t>
    </dgm:pt>
    <dgm:pt modelId="{D0366CF1-D149-4A46-9695-0A7AAA9E2C98}" type="parTrans" cxnId="{A4AEB7E0-D56D-492E-B167-460F75FA243E}">
      <dgm:prSet/>
      <dgm:spPr/>
      <dgm:t>
        <a:bodyPr/>
        <a:lstStyle/>
        <a:p>
          <a:endParaRPr lang="en-GB">
            <a:solidFill>
              <a:schemeClr val="bg1"/>
            </a:solidFill>
          </a:endParaRPr>
        </a:p>
      </dgm:t>
    </dgm:pt>
    <dgm:pt modelId="{B95FC904-D5F8-4242-BFC6-D9935A9696F5}" type="sibTrans" cxnId="{A4AEB7E0-D56D-492E-B167-460F75FA243E}">
      <dgm:prSet/>
      <dgm:spPr/>
      <dgm:t>
        <a:bodyPr/>
        <a:lstStyle/>
        <a:p>
          <a:endParaRPr lang="en-GB">
            <a:solidFill>
              <a:schemeClr val="bg1"/>
            </a:solidFill>
          </a:endParaRPr>
        </a:p>
      </dgm:t>
    </dgm:pt>
    <dgm:pt modelId="{B6F40638-5D87-4351-BC19-8D67EC0BDE24}">
      <dgm:prSet/>
      <dgm:spPr>
        <a:solidFill>
          <a:srgbClr val="2C59A7"/>
        </a:solidFill>
      </dgm:spPr>
      <dgm:t>
        <a:bodyPr/>
        <a:lstStyle/>
        <a:p>
          <a:r>
            <a:rPr lang="en-US" smtClean="0"/>
            <a:t>Architecture</a:t>
          </a:r>
          <a:endParaRPr lang="en-US" dirty="0"/>
        </a:p>
      </dgm:t>
    </dgm:pt>
    <dgm:pt modelId="{356B0551-67CE-4AE3-AD3F-55A17C419764}" type="parTrans" cxnId="{B87AD022-D32C-4AA2-B40C-99439A27D497}">
      <dgm:prSet/>
      <dgm:spPr/>
      <dgm:t>
        <a:bodyPr/>
        <a:lstStyle/>
        <a:p>
          <a:endParaRPr lang="en-GB">
            <a:solidFill>
              <a:schemeClr val="bg1"/>
            </a:solidFill>
          </a:endParaRPr>
        </a:p>
      </dgm:t>
    </dgm:pt>
    <dgm:pt modelId="{BF95BD22-B523-4F3E-AA79-EB4A6ED6F8E0}" type="sibTrans" cxnId="{B87AD022-D32C-4AA2-B40C-99439A27D497}">
      <dgm:prSet/>
      <dgm:spPr/>
      <dgm:t>
        <a:bodyPr/>
        <a:lstStyle/>
        <a:p>
          <a:endParaRPr lang="en-GB">
            <a:solidFill>
              <a:schemeClr val="bg1"/>
            </a:solidFill>
          </a:endParaRPr>
        </a:p>
      </dgm:t>
    </dgm:pt>
    <dgm:pt modelId="{50310D81-3259-45CD-B892-9745C4E08903}">
      <dgm:prSet/>
      <dgm:spPr>
        <a:solidFill>
          <a:srgbClr val="2C59A7"/>
        </a:solidFill>
      </dgm:spPr>
      <dgm:t>
        <a:bodyPr/>
        <a:lstStyle/>
        <a:p>
          <a:r>
            <a:rPr lang="en-US" smtClean="0"/>
            <a:t>Accountancy</a:t>
          </a:r>
          <a:endParaRPr lang="en-US" dirty="0"/>
        </a:p>
      </dgm:t>
    </dgm:pt>
    <dgm:pt modelId="{896A9343-261B-44C9-886D-CF292D43D2E5}" type="parTrans" cxnId="{795D736A-F36E-420B-8016-309C3C89FEC1}">
      <dgm:prSet/>
      <dgm:spPr/>
      <dgm:t>
        <a:bodyPr/>
        <a:lstStyle/>
        <a:p>
          <a:endParaRPr lang="en-GB">
            <a:solidFill>
              <a:schemeClr val="bg1"/>
            </a:solidFill>
          </a:endParaRPr>
        </a:p>
      </dgm:t>
    </dgm:pt>
    <dgm:pt modelId="{542558A8-D301-4461-A5C7-7FBFC2FBD503}" type="sibTrans" cxnId="{795D736A-F36E-420B-8016-309C3C89FEC1}">
      <dgm:prSet/>
      <dgm:spPr/>
      <dgm:t>
        <a:bodyPr/>
        <a:lstStyle/>
        <a:p>
          <a:endParaRPr lang="en-GB">
            <a:solidFill>
              <a:schemeClr val="bg1"/>
            </a:solidFill>
          </a:endParaRPr>
        </a:p>
      </dgm:t>
    </dgm:pt>
    <dgm:pt modelId="{DDB4933E-CD04-4FC7-905E-06BCC9AE0E8C}">
      <dgm:prSet/>
      <dgm:spPr>
        <a:solidFill>
          <a:srgbClr val="2C59A7"/>
        </a:solidFill>
      </dgm:spPr>
      <dgm:t>
        <a:bodyPr/>
        <a:lstStyle/>
        <a:p>
          <a:r>
            <a:rPr lang="en-US" dirty="0" smtClean="0"/>
            <a:t>Surveying</a:t>
          </a:r>
        </a:p>
      </dgm:t>
    </dgm:pt>
    <dgm:pt modelId="{8F0FB627-8170-4CDC-B2EF-4BCB33BF5143}" type="parTrans" cxnId="{778D45F2-D519-49E0-A4A8-A5A4B71AC79D}">
      <dgm:prSet/>
      <dgm:spPr/>
      <dgm:t>
        <a:bodyPr/>
        <a:lstStyle/>
        <a:p>
          <a:endParaRPr lang="en-GB">
            <a:solidFill>
              <a:schemeClr val="bg1"/>
            </a:solidFill>
          </a:endParaRPr>
        </a:p>
      </dgm:t>
    </dgm:pt>
    <dgm:pt modelId="{89EF2081-2E9B-4CBF-B5A3-D049FB4FFFA7}" type="sibTrans" cxnId="{778D45F2-D519-49E0-A4A8-A5A4B71AC79D}">
      <dgm:prSet/>
      <dgm:spPr/>
      <dgm:t>
        <a:bodyPr/>
        <a:lstStyle/>
        <a:p>
          <a:endParaRPr lang="en-GB">
            <a:solidFill>
              <a:schemeClr val="bg1"/>
            </a:solidFill>
          </a:endParaRPr>
        </a:p>
      </dgm:t>
    </dgm:pt>
    <dgm:pt modelId="{331647E5-9843-4E80-9AE7-39F8514A509B}">
      <dgm:prSet/>
      <dgm:spPr>
        <a:solidFill>
          <a:srgbClr val="2C59A7"/>
        </a:solidFill>
      </dgm:spPr>
      <dgm:t>
        <a:bodyPr/>
        <a:lstStyle/>
        <a:p>
          <a:r>
            <a:rPr lang="en-US" smtClean="0"/>
            <a:t>Nursing</a:t>
          </a:r>
          <a:endParaRPr lang="en-US" dirty="0"/>
        </a:p>
      </dgm:t>
    </dgm:pt>
    <dgm:pt modelId="{61201348-FED6-4C75-9D16-33C79426081C}" type="parTrans" cxnId="{45BBEFA9-C46E-4955-9912-EC616F6A35D0}">
      <dgm:prSet/>
      <dgm:spPr/>
      <dgm:t>
        <a:bodyPr/>
        <a:lstStyle/>
        <a:p>
          <a:endParaRPr lang="en-GB">
            <a:solidFill>
              <a:schemeClr val="bg1"/>
            </a:solidFill>
          </a:endParaRPr>
        </a:p>
      </dgm:t>
    </dgm:pt>
    <dgm:pt modelId="{002F3F1A-306F-4B84-8954-131DFCF8E6ED}" type="sibTrans" cxnId="{45BBEFA9-C46E-4955-9912-EC616F6A35D0}">
      <dgm:prSet/>
      <dgm:spPr/>
      <dgm:t>
        <a:bodyPr/>
        <a:lstStyle/>
        <a:p>
          <a:endParaRPr lang="en-GB">
            <a:solidFill>
              <a:schemeClr val="bg1"/>
            </a:solidFill>
          </a:endParaRPr>
        </a:p>
      </dgm:t>
    </dgm:pt>
    <dgm:pt modelId="{3FCB4B1D-DBC9-4248-BDB7-2EFA1D2CE9E1}">
      <dgm:prSet/>
      <dgm:spPr>
        <a:solidFill>
          <a:srgbClr val="2C59A7"/>
        </a:solidFill>
      </dgm:spPr>
      <dgm:t>
        <a:bodyPr/>
        <a:lstStyle/>
        <a:p>
          <a:r>
            <a:rPr lang="en-US" smtClean="0"/>
            <a:t>Medical practitioners</a:t>
          </a:r>
          <a:endParaRPr lang="en-US" dirty="0"/>
        </a:p>
      </dgm:t>
    </dgm:pt>
    <dgm:pt modelId="{849573DB-5CBD-4738-AB5C-8E7AF89B9A20}" type="parTrans" cxnId="{7C5B03CC-C83C-4B0F-BDD7-F446361769F6}">
      <dgm:prSet/>
      <dgm:spPr/>
      <dgm:t>
        <a:bodyPr/>
        <a:lstStyle/>
        <a:p>
          <a:endParaRPr lang="en-GB">
            <a:solidFill>
              <a:schemeClr val="bg1"/>
            </a:solidFill>
          </a:endParaRPr>
        </a:p>
      </dgm:t>
    </dgm:pt>
    <dgm:pt modelId="{C90C1A25-C8E0-4DFA-831D-07F226DBD8A8}" type="sibTrans" cxnId="{7C5B03CC-C83C-4B0F-BDD7-F446361769F6}">
      <dgm:prSet/>
      <dgm:spPr/>
      <dgm:t>
        <a:bodyPr/>
        <a:lstStyle/>
        <a:p>
          <a:endParaRPr lang="en-GB">
            <a:solidFill>
              <a:schemeClr val="bg1"/>
            </a:solidFill>
          </a:endParaRPr>
        </a:p>
      </dgm:t>
    </dgm:pt>
    <dgm:pt modelId="{CFCD3FAC-AA80-47E9-950F-4C6FFD38E4EB}">
      <dgm:prSet/>
      <dgm:spPr>
        <a:solidFill>
          <a:srgbClr val="2C59A7"/>
        </a:solidFill>
      </dgm:spPr>
      <dgm:t>
        <a:bodyPr/>
        <a:lstStyle/>
        <a:p>
          <a:r>
            <a:rPr lang="en-US" smtClean="0"/>
            <a:t>Dental practitioners</a:t>
          </a:r>
          <a:endParaRPr lang="en-US" dirty="0"/>
        </a:p>
      </dgm:t>
    </dgm:pt>
    <dgm:pt modelId="{A703EFD6-E780-4D72-8847-7C76174550DA}" type="parTrans" cxnId="{B5E157A9-0624-4A15-A60C-D0AF30ABDB79}">
      <dgm:prSet/>
      <dgm:spPr/>
      <dgm:t>
        <a:bodyPr/>
        <a:lstStyle/>
        <a:p>
          <a:endParaRPr lang="en-GB">
            <a:solidFill>
              <a:schemeClr val="bg1"/>
            </a:solidFill>
          </a:endParaRPr>
        </a:p>
      </dgm:t>
    </dgm:pt>
    <dgm:pt modelId="{BCC115F5-94C0-4EC6-BE66-0EE8AEFB7B12}" type="sibTrans" cxnId="{B5E157A9-0624-4A15-A60C-D0AF30ABDB79}">
      <dgm:prSet/>
      <dgm:spPr/>
      <dgm:t>
        <a:bodyPr/>
        <a:lstStyle/>
        <a:p>
          <a:endParaRPr lang="en-GB">
            <a:solidFill>
              <a:schemeClr val="bg1"/>
            </a:solidFill>
          </a:endParaRPr>
        </a:p>
      </dgm:t>
    </dgm:pt>
    <dgm:pt modelId="{6A15099F-04C9-4BBF-94D5-450833778C29}">
      <dgm:prSet/>
      <dgm:spPr>
        <a:solidFill>
          <a:srgbClr val="2C59A7"/>
        </a:solidFill>
      </dgm:spPr>
      <dgm:t>
        <a:bodyPr/>
        <a:lstStyle/>
        <a:p>
          <a:r>
            <a:rPr lang="en-US" smtClean="0"/>
            <a:t>Tourism Professionals</a:t>
          </a:r>
          <a:endParaRPr lang="en-US" dirty="0"/>
        </a:p>
      </dgm:t>
    </dgm:pt>
    <dgm:pt modelId="{FA91A14E-E235-4D7A-A98A-B5B4C5B631BE}" type="parTrans" cxnId="{EC0E724A-2426-46D3-B31A-5E7DA208269B}">
      <dgm:prSet/>
      <dgm:spPr/>
      <dgm:t>
        <a:bodyPr/>
        <a:lstStyle/>
        <a:p>
          <a:endParaRPr lang="en-GB">
            <a:solidFill>
              <a:schemeClr val="bg1"/>
            </a:solidFill>
          </a:endParaRPr>
        </a:p>
      </dgm:t>
    </dgm:pt>
    <dgm:pt modelId="{B34B68AC-DC97-4136-B70D-477F502ED5B5}" type="sibTrans" cxnId="{EC0E724A-2426-46D3-B31A-5E7DA208269B}">
      <dgm:prSet/>
      <dgm:spPr/>
      <dgm:t>
        <a:bodyPr/>
        <a:lstStyle/>
        <a:p>
          <a:endParaRPr lang="en-GB">
            <a:solidFill>
              <a:schemeClr val="bg1"/>
            </a:solidFill>
          </a:endParaRPr>
        </a:p>
      </dgm:t>
    </dgm:pt>
    <dgm:pt modelId="{1C9E35F2-AB52-45D5-B1AD-8B81E72DB1AB}" type="pres">
      <dgm:prSet presAssocID="{1C813EA7-204F-4790-8D5B-CC6E8B55A51A}" presName="diagram" presStyleCnt="0">
        <dgm:presLayoutVars>
          <dgm:dir/>
          <dgm:resizeHandles val="exact"/>
        </dgm:presLayoutVars>
      </dgm:prSet>
      <dgm:spPr/>
      <dgm:t>
        <a:bodyPr/>
        <a:lstStyle/>
        <a:p>
          <a:endParaRPr lang="en-GB"/>
        </a:p>
      </dgm:t>
    </dgm:pt>
    <dgm:pt modelId="{D232825B-513F-4BF6-807E-AB3087947E1C}" type="pres">
      <dgm:prSet presAssocID="{ABA6AACC-9076-4FCC-98ED-5D1CFFFF19EB}" presName="node" presStyleLbl="node1" presStyleIdx="0" presStyleCnt="8">
        <dgm:presLayoutVars>
          <dgm:bulletEnabled val="1"/>
        </dgm:presLayoutVars>
      </dgm:prSet>
      <dgm:spPr/>
      <dgm:t>
        <a:bodyPr/>
        <a:lstStyle/>
        <a:p>
          <a:endParaRPr lang="en-GB"/>
        </a:p>
      </dgm:t>
    </dgm:pt>
    <dgm:pt modelId="{39AA2262-9B56-4B99-A319-1A2AE0A4BADE}" type="pres">
      <dgm:prSet presAssocID="{B95FC904-D5F8-4242-BFC6-D9935A9696F5}" presName="sibTrans" presStyleCnt="0"/>
      <dgm:spPr/>
    </dgm:pt>
    <dgm:pt modelId="{34179526-D13F-4ABC-84CE-2D1552A2174B}" type="pres">
      <dgm:prSet presAssocID="{B6F40638-5D87-4351-BC19-8D67EC0BDE24}" presName="node" presStyleLbl="node1" presStyleIdx="1" presStyleCnt="8">
        <dgm:presLayoutVars>
          <dgm:bulletEnabled val="1"/>
        </dgm:presLayoutVars>
      </dgm:prSet>
      <dgm:spPr/>
      <dgm:t>
        <a:bodyPr/>
        <a:lstStyle/>
        <a:p>
          <a:endParaRPr lang="en-GB"/>
        </a:p>
      </dgm:t>
    </dgm:pt>
    <dgm:pt modelId="{D7058BD9-F7C0-4F90-8C58-EF025BDF0981}" type="pres">
      <dgm:prSet presAssocID="{BF95BD22-B523-4F3E-AA79-EB4A6ED6F8E0}" presName="sibTrans" presStyleCnt="0"/>
      <dgm:spPr/>
    </dgm:pt>
    <dgm:pt modelId="{50FC442E-1B57-43AC-A115-1D36D47E3254}" type="pres">
      <dgm:prSet presAssocID="{50310D81-3259-45CD-B892-9745C4E08903}" presName="node" presStyleLbl="node1" presStyleIdx="2" presStyleCnt="8">
        <dgm:presLayoutVars>
          <dgm:bulletEnabled val="1"/>
        </dgm:presLayoutVars>
      </dgm:prSet>
      <dgm:spPr/>
      <dgm:t>
        <a:bodyPr/>
        <a:lstStyle/>
        <a:p>
          <a:endParaRPr lang="en-GB"/>
        </a:p>
      </dgm:t>
    </dgm:pt>
    <dgm:pt modelId="{AEF2EBEB-CE76-4593-80EF-A56AE7FCF413}" type="pres">
      <dgm:prSet presAssocID="{542558A8-D301-4461-A5C7-7FBFC2FBD503}" presName="sibTrans" presStyleCnt="0"/>
      <dgm:spPr/>
    </dgm:pt>
    <dgm:pt modelId="{AF676026-6164-40CC-8A87-19DF191E149F}" type="pres">
      <dgm:prSet presAssocID="{DDB4933E-CD04-4FC7-905E-06BCC9AE0E8C}" presName="node" presStyleLbl="node1" presStyleIdx="3" presStyleCnt="8">
        <dgm:presLayoutVars>
          <dgm:bulletEnabled val="1"/>
        </dgm:presLayoutVars>
      </dgm:prSet>
      <dgm:spPr/>
      <dgm:t>
        <a:bodyPr/>
        <a:lstStyle/>
        <a:p>
          <a:endParaRPr lang="en-GB"/>
        </a:p>
      </dgm:t>
    </dgm:pt>
    <dgm:pt modelId="{EDEE1576-E1A4-440C-B0CD-30942B004117}" type="pres">
      <dgm:prSet presAssocID="{89EF2081-2E9B-4CBF-B5A3-D049FB4FFFA7}" presName="sibTrans" presStyleCnt="0"/>
      <dgm:spPr/>
    </dgm:pt>
    <dgm:pt modelId="{DE3D8599-6F20-4CE1-B7D4-9EFD999D0A37}" type="pres">
      <dgm:prSet presAssocID="{331647E5-9843-4E80-9AE7-39F8514A509B}" presName="node" presStyleLbl="node1" presStyleIdx="4" presStyleCnt="8">
        <dgm:presLayoutVars>
          <dgm:bulletEnabled val="1"/>
        </dgm:presLayoutVars>
      </dgm:prSet>
      <dgm:spPr/>
      <dgm:t>
        <a:bodyPr/>
        <a:lstStyle/>
        <a:p>
          <a:endParaRPr lang="en-GB"/>
        </a:p>
      </dgm:t>
    </dgm:pt>
    <dgm:pt modelId="{6A38D731-9269-48A1-A111-294C5687B805}" type="pres">
      <dgm:prSet presAssocID="{002F3F1A-306F-4B84-8954-131DFCF8E6ED}" presName="sibTrans" presStyleCnt="0"/>
      <dgm:spPr/>
    </dgm:pt>
    <dgm:pt modelId="{3BBC9EC1-5238-4639-AFD9-6DF82D0E406E}" type="pres">
      <dgm:prSet presAssocID="{3FCB4B1D-DBC9-4248-BDB7-2EFA1D2CE9E1}" presName="node" presStyleLbl="node1" presStyleIdx="5" presStyleCnt="8">
        <dgm:presLayoutVars>
          <dgm:bulletEnabled val="1"/>
        </dgm:presLayoutVars>
      </dgm:prSet>
      <dgm:spPr/>
      <dgm:t>
        <a:bodyPr/>
        <a:lstStyle/>
        <a:p>
          <a:endParaRPr lang="en-GB"/>
        </a:p>
      </dgm:t>
    </dgm:pt>
    <dgm:pt modelId="{700D6DC8-A43F-4BE7-B9FA-BC0735F0FF19}" type="pres">
      <dgm:prSet presAssocID="{C90C1A25-C8E0-4DFA-831D-07F226DBD8A8}" presName="sibTrans" presStyleCnt="0"/>
      <dgm:spPr/>
    </dgm:pt>
    <dgm:pt modelId="{2D89ADD4-75E0-49C0-B5A5-3417917EFF00}" type="pres">
      <dgm:prSet presAssocID="{CFCD3FAC-AA80-47E9-950F-4C6FFD38E4EB}" presName="node" presStyleLbl="node1" presStyleIdx="6" presStyleCnt="8">
        <dgm:presLayoutVars>
          <dgm:bulletEnabled val="1"/>
        </dgm:presLayoutVars>
      </dgm:prSet>
      <dgm:spPr/>
      <dgm:t>
        <a:bodyPr/>
        <a:lstStyle/>
        <a:p>
          <a:endParaRPr lang="en-GB"/>
        </a:p>
      </dgm:t>
    </dgm:pt>
    <dgm:pt modelId="{4E07E60A-8905-4296-AF2D-8EE5056A269D}" type="pres">
      <dgm:prSet presAssocID="{BCC115F5-94C0-4EC6-BE66-0EE8AEFB7B12}" presName="sibTrans" presStyleCnt="0"/>
      <dgm:spPr/>
    </dgm:pt>
    <dgm:pt modelId="{35F4BA2E-46AA-40FB-A139-8AE0D939981F}" type="pres">
      <dgm:prSet presAssocID="{6A15099F-04C9-4BBF-94D5-450833778C29}" presName="node" presStyleLbl="node1" presStyleIdx="7" presStyleCnt="8">
        <dgm:presLayoutVars>
          <dgm:bulletEnabled val="1"/>
        </dgm:presLayoutVars>
      </dgm:prSet>
      <dgm:spPr/>
      <dgm:t>
        <a:bodyPr/>
        <a:lstStyle/>
        <a:p>
          <a:endParaRPr lang="en-GB"/>
        </a:p>
      </dgm:t>
    </dgm:pt>
  </dgm:ptLst>
  <dgm:cxnLst>
    <dgm:cxn modelId="{7C5B03CC-C83C-4B0F-BDD7-F446361769F6}" srcId="{1C813EA7-204F-4790-8D5B-CC6E8B55A51A}" destId="{3FCB4B1D-DBC9-4248-BDB7-2EFA1D2CE9E1}" srcOrd="5" destOrd="0" parTransId="{849573DB-5CBD-4738-AB5C-8E7AF89B9A20}" sibTransId="{C90C1A25-C8E0-4DFA-831D-07F226DBD8A8}"/>
    <dgm:cxn modelId="{B5E157A9-0624-4A15-A60C-D0AF30ABDB79}" srcId="{1C813EA7-204F-4790-8D5B-CC6E8B55A51A}" destId="{CFCD3FAC-AA80-47E9-950F-4C6FFD38E4EB}" srcOrd="6" destOrd="0" parTransId="{A703EFD6-E780-4D72-8847-7C76174550DA}" sibTransId="{BCC115F5-94C0-4EC6-BE66-0EE8AEFB7B12}"/>
    <dgm:cxn modelId="{B87AD022-D32C-4AA2-B40C-99439A27D497}" srcId="{1C813EA7-204F-4790-8D5B-CC6E8B55A51A}" destId="{B6F40638-5D87-4351-BC19-8D67EC0BDE24}" srcOrd="1" destOrd="0" parTransId="{356B0551-67CE-4AE3-AD3F-55A17C419764}" sibTransId="{BF95BD22-B523-4F3E-AA79-EB4A6ED6F8E0}"/>
    <dgm:cxn modelId="{795D736A-F36E-420B-8016-309C3C89FEC1}" srcId="{1C813EA7-204F-4790-8D5B-CC6E8B55A51A}" destId="{50310D81-3259-45CD-B892-9745C4E08903}" srcOrd="2" destOrd="0" parTransId="{896A9343-261B-44C9-886D-CF292D43D2E5}" sibTransId="{542558A8-D301-4461-A5C7-7FBFC2FBD503}"/>
    <dgm:cxn modelId="{A4AEB7E0-D56D-492E-B167-460F75FA243E}" srcId="{1C813EA7-204F-4790-8D5B-CC6E8B55A51A}" destId="{ABA6AACC-9076-4FCC-98ED-5D1CFFFF19EB}" srcOrd="0" destOrd="0" parTransId="{D0366CF1-D149-4A46-9695-0A7AAA9E2C98}" sibTransId="{B95FC904-D5F8-4242-BFC6-D9935A9696F5}"/>
    <dgm:cxn modelId="{45BBEFA9-C46E-4955-9912-EC616F6A35D0}" srcId="{1C813EA7-204F-4790-8D5B-CC6E8B55A51A}" destId="{331647E5-9843-4E80-9AE7-39F8514A509B}" srcOrd="4" destOrd="0" parTransId="{61201348-FED6-4C75-9D16-33C79426081C}" sibTransId="{002F3F1A-306F-4B84-8954-131DFCF8E6ED}"/>
    <dgm:cxn modelId="{778D45F2-D519-49E0-A4A8-A5A4B71AC79D}" srcId="{1C813EA7-204F-4790-8D5B-CC6E8B55A51A}" destId="{DDB4933E-CD04-4FC7-905E-06BCC9AE0E8C}" srcOrd="3" destOrd="0" parTransId="{8F0FB627-8170-4CDC-B2EF-4BCB33BF5143}" sibTransId="{89EF2081-2E9B-4CBF-B5A3-D049FB4FFFA7}"/>
    <dgm:cxn modelId="{4132C1A7-DEA6-47A2-822B-58F048932E96}" type="presOf" srcId="{331647E5-9843-4E80-9AE7-39F8514A509B}" destId="{DE3D8599-6F20-4CE1-B7D4-9EFD999D0A37}" srcOrd="0" destOrd="0" presId="urn:microsoft.com/office/officeart/2005/8/layout/default"/>
    <dgm:cxn modelId="{1E7705B6-61BA-48C4-9814-2EBC89489381}" type="presOf" srcId="{3FCB4B1D-DBC9-4248-BDB7-2EFA1D2CE9E1}" destId="{3BBC9EC1-5238-4639-AFD9-6DF82D0E406E}" srcOrd="0" destOrd="0" presId="urn:microsoft.com/office/officeart/2005/8/layout/default"/>
    <dgm:cxn modelId="{0B456C09-7FE5-4700-83A0-A020B785CD26}" type="presOf" srcId="{ABA6AACC-9076-4FCC-98ED-5D1CFFFF19EB}" destId="{D232825B-513F-4BF6-807E-AB3087947E1C}" srcOrd="0" destOrd="0" presId="urn:microsoft.com/office/officeart/2005/8/layout/default"/>
    <dgm:cxn modelId="{FEC7EE13-FF4C-4A58-8892-CA6C8F64736A}" type="presOf" srcId="{B6F40638-5D87-4351-BC19-8D67EC0BDE24}" destId="{34179526-D13F-4ABC-84CE-2D1552A2174B}" srcOrd="0" destOrd="0" presId="urn:microsoft.com/office/officeart/2005/8/layout/default"/>
    <dgm:cxn modelId="{6DF188A6-E2F1-4A8D-9CF6-BCF55046A923}" type="presOf" srcId="{50310D81-3259-45CD-B892-9745C4E08903}" destId="{50FC442E-1B57-43AC-A115-1D36D47E3254}" srcOrd="0" destOrd="0" presId="urn:microsoft.com/office/officeart/2005/8/layout/default"/>
    <dgm:cxn modelId="{D97F7F62-670D-406F-ADA9-984C14FC6F13}" type="presOf" srcId="{CFCD3FAC-AA80-47E9-950F-4C6FFD38E4EB}" destId="{2D89ADD4-75E0-49C0-B5A5-3417917EFF00}" srcOrd="0" destOrd="0" presId="urn:microsoft.com/office/officeart/2005/8/layout/default"/>
    <dgm:cxn modelId="{EC0E724A-2426-46D3-B31A-5E7DA208269B}" srcId="{1C813EA7-204F-4790-8D5B-CC6E8B55A51A}" destId="{6A15099F-04C9-4BBF-94D5-450833778C29}" srcOrd="7" destOrd="0" parTransId="{FA91A14E-E235-4D7A-A98A-B5B4C5B631BE}" sibTransId="{B34B68AC-DC97-4136-B70D-477F502ED5B5}"/>
    <dgm:cxn modelId="{FA8924E3-8BAF-4947-B0A5-0CC39860D745}" type="presOf" srcId="{1C813EA7-204F-4790-8D5B-CC6E8B55A51A}" destId="{1C9E35F2-AB52-45D5-B1AD-8B81E72DB1AB}" srcOrd="0" destOrd="0" presId="urn:microsoft.com/office/officeart/2005/8/layout/default"/>
    <dgm:cxn modelId="{C39D2E9F-62B8-4FEB-A665-B2FB72E1DC01}" type="presOf" srcId="{DDB4933E-CD04-4FC7-905E-06BCC9AE0E8C}" destId="{AF676026-6164-40CC-8A87-19DF191E149F}" srcOrd="0" destOrd="0" presId="urn:microsoft.com/office/officeart/2005/8/layout/default"/>
    <dgm:cxn modelId="{6D2ACC4F-15B4-49DC-92AB-E3CFB3393191}" type="presOf" srcId="{6A15099F-04C9-4BBF-94D5-450833778C29}" destId="{35F4BA2E-46AA-40FB-A139-8AE0D939981F}" srcOrd="0" destOrd="0" presId="urn:microsoft.com/office/officeart/2005/8/layout/default"/>
    <dgm:cxn modelId="{C3853A36-F34E-4E70-AB9B-5E408B128E3B}" type="presParOf" srcId="{1C9E35F2-AB52-45D5-B1AD-8B81E72DB1AB}" destId="{D232825B-513F-4BF6-807E-AB3087947E1C}" srcOrd="0" destOrd="0" presId="urn:microsoft.com/office/officeart/2005/8/layout/default"/>
    <dgm:cxn modelId="{E22D1ED7-E3E7-4E36-8469-4A82A748E145}" type="presParOf" srcId="{1C9E35F2-AB52-45D5-B1AD-8B81E72DB1AB}" destId="{39AA2262-9B56-4B99-A319-1A2AE0A4BADE}" srcOrd="1" destOrd="0" presId="urn:microsoft.com/office/officeart/2005/8/layout/default"/>
    <dgm:cxn modelId="{D4A51AE2-B51E-4BC4-900E-9F8DE8EF8F51}" type="presParOf" srcId="{1C9E35F2-AB52-45D5-B1AD-8B81E72DB1AB}" destId="{34179526-D13F-4ABC-84CE-2D1552A2174B}" srcOrd="2" destOrd="0" presId="urn:microsoft.com/office/officeart/2005/8/layout/default"/>
    <dgm:cxn modelId="{C905E5EF-A48C-4B3C-BC14-63D6FCCE8026}" type="presParOf" srcId="{1C9E35F2-AB52-45D5-B1AD-8B81E72DB1AB}" destId="{D7058BD9-F7C0-4F90-8C58-EF025BDF0981}" srcOrd="3" destOrd="0" presId="urn:microsoft.com/office/officeart/2005/8/layout/default"/>
    <dgm:cxn modelId="{9D8A6AEB-2F14-4925-9FA6-3A3F583068CF}" type="presParOf" srcId="{1C9E35F2-AB52-45D5-B1AD-8B81E72DB1AB}" destId="{50FC442E-1B57-43AC-A115-1D36D47E3254}" srcOrd="4" destOrd="0" presId="urn:microsoft.com/office/officeart/2005/8/layout/default"/>
    <dgm:cxn modelId="{FE619B6A-F2F6-4FC3-9ED0-8BFF5CE1CD18}" type="presParOf" srcId="{1C9E35F2-AB52-45D5-B1AD-8B81E72DB1AB}" destId="{AEF2EBEB-CE76-4593-80EF-A56AE7FCF413}" srcOrd="5" destOrd="0" presId="urn:microsoft.com/office/officeart/2005/8/layout/default"/>
    <dgm:cxn modelId="{17D24D87-6C11-4624-8FB9-E1B799970589}" type="presParOf" srcId="{1C9E35F2-AB52-45D5-B1AD-8B81E72DB1AB}" destId="{AF676026-6164-40CC-8A87-19DF191E149F}" srcOrd="6" destOrd="0" presId="urn:microsoft.com/office/officeart/2005/8/layout/default"/>
    <dgm:cxn modelId="{7D59670A-0D94-4C5F-AFF7-17A7C8240EA0}" type="presParOf" srcId="{1C9E35F2-AB52-45D5-B1AD-8B81E72DB1AB}" destId="{EDEE1576-E1A4-440C-B0CD-30942B004117}" srcOrd="7" destOrd="0" presId="urn:microsoft.com/office/officeart/2005/8/layout/default"/>
    <dgm:cxn modelId="{230E4EA6-1A73-4E6D-A64D-6785ADCFF8CF}" type="presParOf" srcId="{1C9E35F2-AB52-45D5-B1AD-8B81E72DB1AB}" destId="{DE3D8599-6F20-4CE1-B7D4-9EFD999D0A37}" srcOrd="8" destOrd="0" presId="urn:microsoft.com/office/officeart/2005/8/layout/default"/>
    <dgm:cxn modelId="{AF54A0D8-09DB-4174-A426-7C6D775E7393}" type="presParOf" srcId="{1C9E35F2-AB52-45D5-B1AD-8B81E72DB1AB}" destId="{6A38D731-9269-48A1-A111-294C5687B805}" srcOrd="9" destOrd="0" presId="urn:microsoft.com/office/officeart/2005/8/layout/default"/>
    <dgm:cxn modelId="{79EC074D-35FE-4FCC-AF23-920C6FEEB0BD}" type="presParOf" srcId="{1C9E35F2-AB52-45D5-B1AD-8B81E72DB1AB}" destId="{3BBC9EC1-5238-4639-AFD9-6DF82D0E406E}" srcOrd="10" destOrd="0" presId="urn:microsoft.com/office/officeart/2005/8/layout/default"/>
    <dgm:cxn modelId="{2FB3044E-9178-4944-84A6-9810DDAC034C}" type="presParOf" srcId="{1C9E35F2-AB52-45D5-B1AD-8B81E72DB1AB}" destId="{700D6DC8-A43F-4BE7-B9FA-BC0735F0FF19}" srcOrd="11" destOrd="0" presId="urn:microsoft.com/office/officeart/2005/8/layout/default"/>
    <dgm:cxn modelId="{1339EA25-35CE-47DC-884A-70914B04A8FA}" type="presParOf" srcId="{1C9E35F2-AB52-45D5-B1AD-8B81E72DB1AB}" destId="{2D89ADD4-75E0-49C0-B5A5-3417917EFF00}" srcOrd="12" destOrd="0" presId="urn:microsoft.com/office/officeart/2005/8/layout/default"/>
    <dgm:cxn modelId="{124EC0F3-C866-41EF-8666-367721DAABC8}" type="presParOf" srcId="{1C9E35F2-AB52-45D5-B1AD-8B81E72DB1AB}" destId="{4E07E60A-8905-4296-AF2D-8EE5056A269D}" srcOrd="13" destOrd="0" presId="urn:microsoft.com/office/officeart/2005/8/layout/default"/>
    <dgm:cxn modelId="{BD3BD1F6-9D00-4343-A5A9-2BEB53529F68}" type="presParOf" srcId="{1C9E35F2-AB52-45D5-B1AD-8B81E72DB1AB}" destId="{35F4BA2E-46AA-40FB-A139-8AE0D939981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EEA720-2008-49C0-BBE7-94AF323816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4EF149B-08D1-46C7-BA8C-DD0ED325CCC9}">
      <dgm:prSet phldrT="[Text]"/>
      <dgm:spPr/>
      <dgm:t>
        <a:bodyPr/>
        <a:lstStyle/>
        <a:p>
          <a:r>
            <a:rPr lang="en-US" altLang="en-US" smtClean="0"/>
            <a:t>Competition policy and law</a:t>
          </a:r>
          <a:endParaRPr lang="en-GB"/>
        </a:p>
      </dgm:t>
    </dgm:pt>
    <dgm:pt modelId="{297A9045-A1FD-4B6C-A1E2-329D203C008A}" type="parTrans" cxnId="{6AEF0E84-B53E-4AA8-B460-3CD8183EE1EB}">
      <dgm:prSet/>
      <dgm:spPr/>
      <dgm:t>
        <a:bodyPr/>
        <a:lstStyle/>
        <a:p>
          <a:endParaRPr lang="en-GB"/>
        </a:p>
      </dgm:t>
    </dgm:pt>
    <dgm:pt modelId="{B05BE5C5-7D79-4EAE-904A-A209D2D2CE7F}" type="sibTrans" cxnId="{6AEF0E84-B53E-4AA8-B460-3CD8183EE1EB}">
      <dgm:prSet/>
      <dgm:spPr/>
      <dgm:t>
        <a:bodyPr/>
        <a:lstStyle/>
        <a:p>
          <a:endParaRPr lang="en-GB"/>
        </a:p>
      </dgm:t>
    </dgm:pt>
    <dgm:pt modelId="{D450A883-6B3B-4F48-B095-72D58BC48C44}">
      <dgm:prSet/>
      <dgm:spPr/>
      <dgm:t>
        <a:bodyPr/>
        <a:lstStyle/>
        <a:p>
          <a:r>
            <a:rPr lang="en-US" altLang="en-US" smtClean="0"/>
            <a:t>Consumer protection laws </a:t>
          </a:r>
          <a:endParaRPr lang="en-US" altLang="en-US" dirty="0"/>
        </a:p>
      </dgm:t>
    </dgm:pt>
    <dgm:pt modelId="{43EC5BE9-A79C-405D-AED1-54332D5B89EC}" type="parTrans" cxnId="{2D124375-857A-46FA-8935-41AFF1049FA2}">
      <dgm:prSet/>
      <dgm:spPr/>
      <dgm:t>
        <a:bodyPr/>
        <a:lstStyle/>
        <a:p>
          <a:endParaRPr lang="en-GB"/>
        </a:p>
      </dgm:t>
    </dgm:pt>
    <dgm:pt modelId="{75F826A0-5371-458D-AC20-E43FB6154A0A}" type="sibTrans" cxnId="{2D124375-857A-46FA-8935-41AFF1049FA2}">
      <dgm:prSet/>
      <dgm:spPr/>
      <dgm:t>
        <a:bodyPr/>
        <a:lstStyle/>
        <a:p>
          <a:endParaRPr lang="en-GB"/>
        </a:p>
      </dgm:t>
    </dgm:pt>
    <dgm:pt modelId="{F2F7AA37-14FA-4111-BDB2-0ED8237E7BE7}">
      <dgm:prSet/>
      <dgm:spPr/>
      <dgm:t>
        <a:bodyPr/>
        <a:lstStyle/>
        <a:p>
          <a:r>
            <a:rPr lang="en-US" altLang="en-US" smtClean="0"/>
            <a:t>International IP protocols</a:t>
          </a:r>
          <a:endParaRPr lang="en-US" altLang="en-US" dirty="0"/>
        </a:p>
      </dgm:t>
    </dgm:pt>
    <dgm:pt modelId="{39C9BF47-DAAA-4536-98E8-6C11864B5B00}" type="parTrans" cxnId="{D764D535-35D1-4150-B0DB-E71D6BC6C9C5}">
      <dgm:prSet/>
      <dgm:spPr/>
      <dgm:t>
        <a:bodyPr/>
        <a:lstStyle/>
        <a:p>
          <a:endParaRPr lang="en-GB"/>
        </a:p>
      </dgm:t>
    </dgm:pt>
    <dgm:pt modelId="{D06BF268-F2FF-4FC2-BD20-E991F3F30BD8}" type="sibTrans" cxnId="{D764D535-35D1-4150-B0DB-E71D6BC6C9C5}">
      <dgm:prSet/>
      <dgm:spPr/>
      <dgm:t>
        <a:bodyPr/>
        <a:lstStyle/>
        <a:p>
          <a:endParaRPr lang="en-GB"/>
        </a:p>
      </dgm:t>
    </dgm:pt>
    <dgm:pt modelId="{3D8554FC-E0B1-4936-9E8F-805349496DC6}">
      <dgm:prSet/>
      <dgm:spPr/>
      <dgm:t>
        <a:bodyPr/>
        <a:lstStyle/>
        <a:p>
          <a:r>
            <a:rPr lang="en-US" altLang="en-US" smtClean="0"/>
            <a:t>ASEAN Highway Network </a:t>
          </a:r>
          <a:endParaRPr lang="en-US" altLang="en-US" dirty="0" smtClean="0"/>
        </a:p>
      </dgm:t>
    </dgm:pt>
    <dgm:pt modelId="{121BDD94-98DE-4DBE-8FBD-AF4E2D046339}" type="parTrans" cxnId="{4554CD4F-D388-46DB-8B05-C3E43C1822D6}">
      <dgm:prSet/>
      <dgm:spPr/>
      <dgm:t>
        <a:bodyPr/>
        <a:lstStyle/>
        <a:p>
          <a:endParaRPr lang="en-GB"/>
        </a:p>
      </dgm:t>
    </dgm:pt>
    <dgm:pt modelId="{87C14701-DAD7-4FCE-BFC5-F1A7028494E3}" type="sibTrans" cxnId="{4554CD4F-D388-46DB-8B05-C3E43C1822D6}">
      <dgm:prSet/>
      <dgm:spPr/>
      <dgm:t>
        <a:bodyPr/>
        <a:lstStyle/>
        <a:p>
          <a:endParaRPr lang="en-GB"/>
        </a:p>
      </dgm:t>
    </dgm:pt>
    <dgm:pt modelId="{7C07FF4C-3405-46FE-861B-0F87A8B6BB1C}">
      <dgm:prSet/>
      <dgm:spPr/>
      <dgm:t>
        <a:bodyPr/>
        <a:lstStyle/>
        <a:p>
          <a:r>
            <a:rPr lang="en-US" altLang="en-US" smtClean="0"/>
            <a:t>ASEAN Single Shipping Market</a:t>
          </a:r>
          <a:endParaRPr lang="en-US" altLang="en-US" dirty="0"/>
        </a:p>
      </dgm:t>
    </dgm:pt>
    <dgm:pt modelId="{39C07955-61DD-45DA-A295-D55583D607F0}" type="parTrans" cxnId="{D0725817-9324-412E-95F9-D932D8230401}">
      <dgm:prSet/>
      <dgm:spPr/>
      <dgm:t>
        <a:bodyPr/>
        <a:lstStyle/>
        <a:p>
          <a:endParaRPr lang="en-GB"/>
        </a:p>
      </dgm:t>
    </dgm:pt>
    <dgm:pt modelId="{B3668D1D-B3FB-4C49-8385-B8F2F6CD6B55}" type="sibTrans" cxnId="{D0725817-9324-412E-95F9-D932D8230401}">
      <dgm:prSet/>
      <dgm:spPr/>
      <dgm:t>
        <a:bodyPr/>
        <a:lstStyle/>
        <a:p>
          <a:endParaRPr lang="en-GB"/>
        </a:p>
      </dgm:t>
    </dgm:pt>
    <dgm:pt modelId="{BC120BFA-E20B-42C1-87D2-85F6E25700F7}">
      <dgm:prSet/>
      <dgm:spPr/>
      <dgm:t>
        <a:bodyPr/>
        <a:lstStyle/>
        <a:p>
          <a:r>
            <a:rPr lang="en-US" altLang="en-US" smtClean="0"/>
            <a:t>ASEAN Power Grid </a:t>
          </a:r>
          <a:endParaRPr lang="en-US" altLang="en-US" dirty="0" smtClean="0"/>
        </a:p>
      </dgm:t>
    </dgm:pt>
    <dgm:pt modelId="{2F510CC0-D808-45CF-8E78-9E0F8D258398}" type="parTrans" cxnId="{57CC5B62-DEB0-4F99-836C-92E3307A93B8}">
      <dgm:prSet/>
      <dgm:spPr/>
      <dgm:t>
        <a:bodyPr/>
        <a:lstStyle/>
        <a:p>
          <a:endParaRPr lang="en-GB"/>
        </a:p>
      </dgm:t>
    </dgm:pt>
    <dgm:pt modelId="{C424F275-6B2E-4CCD-87D6-2833A341F546}" type="sibTrans" cxnId="{57CC5B62-DEB0-4F99-836C-92E3307A93B8}">
      <dgm:prSet/>
      <dgm:spPr/>
      <dgm:t>
        <a:bodyPr/>
        <a:lstStyle/>
        <a:p>
          <a:endParaRPr lang="en-GB"/>
        </a:p>
      </dgm:t>
    </dgm:pt>
    <dgm:pt modelId="{E51C3C6C-8844-43C4-963D-FF814E591078}">
      <dgm:prSet/>
      <dgm:spPr/>
      <dgm:t>
        <a:bodyPr/>
        <a:lstStyle/>
        <a:p>
          <a:r>
            <a:rPr lang="en-US" altLang="en-US" smtClean="0"/>
            <a:t>Trans-ASEAN Gas Pipeline</a:t>
          </a:r>
          <a:endParaRPr lang="en-US" altLang="en-US" dirty="0"/>
        </a:p>
      </dgm:t>
    </dgm:pt>
    <dgm:pt modelId="{C0C904B3-CAEF-4424-93C9-922C86DDB2B5}" type="parTrans" cxnId="{3B3724CE-8DFD-4E11-9E21-A94BB316F46A}">
      <dgm:prSet/>
      <dgm:spPr/>
      <dgm:t>
        <a:bodyPr/>
        <a:lstStyle/>
        <a:p>
          <a:endParaRPr lang="en-GB"/>
        </a:p>
      </dgm:t>
    </dgm:pt>
    <dgm:pt modelId="{7CDC9B27-F72A-4E47-9613-24989A7D1B54}" type="sibTrans" cxnId="{3B3724CE-8DFD-4E11-9E21-A94BB316F46A}">
      <dgm:prSet/>
      <dgm:spPr/>
      <dgm:t>
        <a:bodyPr/>
        <a:lstStyle/>
        <a:p>
          <a:endParaRPr lang="en-GB"/>
        </a:p>
      </dgm:t>
    </dgm:pt>
    <dgm:pt modelId="{73D521B8-8F1F-4582-B203-D052C5C23659}">
      <dgm:prSet/>
      <dgm:spPr/>
      <dgm:t>
        <a:bodyPr/>
        <a:lstStyle/>
        <a:p>
          <a:r>
            <a:rPr lang="en-US" altLang="en-US" smtClean="0"/>
            <a:t>Principles for PPP Frameworks</a:t>
          </a:r>
          <a:endParaRPr lang="en-US" altLang="en-US" dirty="0"/>
        </a:p>
      </dgm:t>
    </dgm:pt>
    <dgm:pt modelId="{095C336E-7FEF-4583-BF44-7E1026B81238}" type="parTrans" cxnId="{F7D8977F-6103-4CD0-B2F9-8B0D20A08DA5}">
      <dgm:prSet/>
      <dgm:spPr/>
      <dgm:t>
        <a:bodyPr/>
        <a:lstStyle/>
        <a:p>
          <a:endParaRPr lang="en-GB"/>
        </a:p>
      </dgm:t>
    </dgm:pt>
    <dgm:pt modelId="{48177CE5-46D8-47C4-93FB-959ADD532A47}" type="sibTrans" cxnId="{F7D8977F-6103-4CD0-B2F9-8B0D20A08DA5}">
      <dgm:prSet/>
      <dgm:spPr/>
      <dgm:t>
        <a:bodyPr/>
        <a:lstStyle/>
        <a:p>
          <a:endParaRPr lang="en-GB"/>
        </a:p>
      </dgm:t>
    </dgm:pt>
    <dgm:pt modelId="{037F6D1F-9A40-4B9F-B089-B6FA11406179}">
      <dgm:prSet/>
      <dgm:spPr/>
      <dgm:t>
        <a:bodyPr/>
        <a:lstStyle/>
        <a:p>
          <a:r>
            <a:rPr lang="en-US" altLang="en-US" smtClean="0"/>
            <a:t>ASEAN Open Skies Policy</a:t>
          </a:r>
          <a:endParaRPr lang="en-US" altLang="en-US" dirty="0"/>
        </a:p>
      </dgm:t>
    </dgm:pt>
    <dgm:pt modelId="{CEA7A690-CA19-4BDD-BA43-893246FAEC4E}" type="parTrans" cxnId="{03A930DF-C1DE-4DFE-A3A5-04AAA6E22E57}">
      <dgm:prSet/>
      <dgm:spPr/>
      <dgm:t>
        <a:bodyPr/>
        <a:lstStyle/>
        <a:p>
          <a:endParaRPr lang="en-GB"/>
        </a:p>
      </dgm:t>
    </dgm:pt>
    <dgm:pt modelId="{D4662E83-6A2B-4F13-8F3E-97AF2CACBAEF}" type="sibTrans" cxnId="{03A930DF-C1DE-4DFE-A3A5-04AAA6E22E57}">
      <dgm:prSet/>
      <dgm:spPr/>
      <dgm:t>
        <a:bodyPr/>
        <a:lstStyle/>
        <a:p>
          <a:endParaRPr lang="en-GB"/>
        </a:p>
      </dgm:t>
    </dgm:pt>
    <dgm:pt modelId="{CDC434E9-E57F-4400-BE21-7E1B7B375B59}">
      <dgm:prSet/>
      <dgm:spPr/>
      <dgm:t>
        <a:bodyPr/>
        <a:lstStyle/>
        <a:p>
          <a:r>
            <a:rPr lang="en-US" altLang="en-US" smtClean="0"/>
            <a:t>Telecommunication infrastructure </a:t>
          </a:r>
          <a:endParaRPr lang="en-US" altLang="en-US" dirty="0"/>
        </a:p>
      </dgm:t>
    </dgm:pt>
    <dgm:pt modelId="{486CBB47-74DD-4373-B065-638B176CD617}" type="parTrans" cxnId="{C859FEF5-CD38-4D5F-9FC8-E51E3C07626F}">
      <dgm:prSet/>
      <dgm:spPr/>
      <dgm:t>
        <a:bodyPr/>
        <a:lstStyle/>
        <a:p>
          <a:endParaRPr lang="en-GB"/>
        </a:p>
      </dgm:t>
    </dgm:pt>
    <dgm:pt modelId="{49097EEC-8B4C-43FE-A81A-C9492146E972}" type="sibTrans" cxnId="{C859FEF5-CD38-4D5F-9FC8-E51E3C07626F}">
      <dgm:prSet/>
      <dgm:spPr/>
      <dgm:t>
        <a:bodyPr/>
        <a:lstStyle/>
        <a:p>
          <a:endParaRPr lang="en-GB"/>
        </a:p>
      </dgm:t>
    </dgm:pt>
    <dgm:pt modelId="{57384C4E-FD5C-49A5-816F-81C35F20A522}" type="pres">
      <dgm:prSet presAssocID="{7AEEA720-2008-49C0-BBE7-94AF32381644}" presName="diagram" presStyleCnt="0">
        <dgm:presLayoutVars>
          <dgm:dir/>
          <dgm:resizeHandles val="exact"/>
        </dgm:presLayoutVars>
      </dgm:prSet>
      <dgm:spPr/>
      <dgm:t>
        <a:bodyPr/>
        <a:lstStyle/>
        <a:p>
          <a:endParaRPr lang="en-GB"/>
        </a:p>
      </dgm:t>
    </dgm:pt>
    <dgm:pt modelId="{EE45CE74-6493-4DCD-A22C-6F7B03E7AE53}" type="pres">
      <dgm:prSet presAssocID="{94EF149B-08D1-46C7-BA8C-DD0ED325CCC9}" presName="node" presStyleLbl="node1" presStyleIdx="0" presStyleCnt="10">
        <dgm:presLayoutVars>
          <dgm:bulletEnabled val="1"/>
        </dgm:presLayoutVars>
      </dgm:prSet>
      <dgm:spPr/>
      <dgm:t>
        <a:bodyPr/>
        <a:lstStyle/>
        <a:p>
          <a:endParaRPr lang="en-GB"/>
        </a:p>
      </dgm:t>
    </dgm:pt>
    <dgm:pt modelId="{BC430FB7-368F-4FD3-971B-37F230E2A4FF}" type="pres">
      <dgm:prSet presAssocID="{B05BE5C5-7D79-4EAE-904A-A209D2D2CE7F}" presName="sibTrans" presStyleCnt="0"/>
      <dgm:spPr/>
    </dgm:pt>
    <dgm:pt modelId="{47010618-7FA2-42F8-9C2F-AD2FD0E50161}" type="pres">
      <dgm:prSet presAssocID="{D450A883-6B3B-4F48-B095-72D58BC48C44}" presName="node" presStyleLbl="node1" presStyleIdx="1" presStyleCnt="10">
        <dgm:presLayoutVars>
          <dgm:bulletEnabled val="1"/>
        </dgm:presLayoutVars>
      </dgm:prSet>
      <dgm:spPr/>
      <dgm:t>
        <a:bodyPr/>
        <a:lstStyle/>
        <a:p>
          <a:endParaRPr lang="en-GB"/>
        </a:p>
      </dgm:t>
    </dgm:pt>
    <dgm:pt modelId="{96107B02-C3C0-44D4-ABE7-AD08156D7843}" type="pres">
      <dgm:prSet presAssocID="{75F826A0-5371-458D-AC20-E43FB6154A0A}" presName="sibTrans" presStyleCnt="0"/>
      <dgm:spPr/>
    </dgm:pt>
    <dgm:pt modelId="{BB539D7E-BA0B-4EA0-B0F3-BBDBFD69A393}" type="pres">
      <dgm:prSet presAssocID="{F2F7AA37-14FA-4111-BDB2-0ED8237E7BE7}" presName="node" presStyleLbl="node1" presStyleIdx="2" presStyleCnt="10">
        <dgm:presLayoutVars>
          <dgm:bulletEnabled val="1"/>
        </dgm:presLayoutVars>
      </dgm:prSet>
      <dgm:spPr/>
      <dgm:t>
        <a:bodyPr/>
        <a:lstStyle/>
        <a:p>
          <a:endParaRPr lang="en-GB"/>
        </a:p>
      </dgm:t>
    </dgm:pt>
    <dgm:pt modelId="{5009F1C5-8FD3-4E7F-8FBD-4DF2A4240637}" type="pres">
      <dgm:prSet presAssocID="{D06BF268-F2FF-4FC2-BD20-E991F3F30BD8}" presName="sibTrans" presStyleCnt="0"/>
      <dgm:spPr/>
    </dgm:pt>
    <dgm:pt modelId="{D1318BB4-3B37-4157-A011-443BC61A0B81}" type="pres">
      <dgm:prSet presAssocID="{3D8554FC-E0B1-4936-9E8F-805349496DC6}" presName="node" presStyleLbl="node1" presStyleIdx="3" presStyleCnt="10">
        <dgm:presLayoutVars>
          <dgm:bulletEnabled val="1"/>
        </dgm:presLayoutVars>
      </dgm:prSet>
      <dgm:spPr/>
      <dgm:t>
        <a:bodyPr/>
        <a:lstStyle/>
        <a:p>
          <a:endParaRPr lang="en-GB"/>
        </a:p>
      </dgm:t>
    </dgm:pt>
    <dgm:pt modelId="{F84E8864-0AD6-4780-AD4B-4628E3BC8ACF}" type="pres">
      <dgm:prSet presAssocID="{87C14701-DAD7-4FCE-BFC5-F1A7028494E3}" presName="sibTrans" presStyleCnt="0"/>
      <dgm:spPr/>
    </dgm:pt>
    <dgm:pt modelId="{8509099C-A14F-4C7B-8512-2AA75AB1EF9F}" type="pres">
      <dgm:prSet presAssocID="{7C07FF4C-3405-46FE-861B-0F87A8B6BB1C}" presName="node" presStyleLbl="node1" presStyleIdx="4" presStyleCnt="10">
        <dgm:presLayoutVars>
          <dgm:bulletEnabled val="1"/>
        </dgm:presLayoutVars>
      </dgm:prSet>
      <dgm:spPr/>
      <dgm:t>
        <a:bodyPr/>
        <a:lstStyle/>
        <a:p>
          <a:endParaRPr lang="en-GB"/>
        </a:p>
      </dgm:t>
    </dgm:pt>
    <dgm:pt modelId="{09BCB49B-6174-4347-B366-E9B8317B69F4}" type="pres">
      <dgm:prSet presAssocID="{B3668D1D-B3FB-4C49-8385-B8F2F6CD6B55}" presName="sibTrans" presStyleCnt="0"/>
      <dgm:spPr/>
    </dgm:pt>
    <dgm:pt modelId="{23B9FC4E-EB3C-4405-98B7-8CF34BF65871}" type="pres">
      <dgm:prSet presAssocID="{BC120BFA-E20B-42C1-87D2-85F6E25700F7}" presName="node" presStyleLbl="node1" presStyleIdx="5" presStyleCnt="10">
        <dgm:presLayoutVars>
          <dgm:bulletEnabled val="1"/>
        </dgm:presLayoutVars>
      </dgm:prSet>
      <dgm:spPr/>
      <dgm:t>
        <a:bodyPr/>
        <a:lstStyle/>
        <a:p>
          <a:endParaRPr lang="en-GB"/>
        </a:p>
      </dgm:t>
    </dgm:pt>
    <dgm:pt modelId="{B837DA7D-56DF-47E1-AEB6-37B0D1976CFC}" type="pres">
      <dgm:prSet presAssocID="{C424F275-6B2E-4CCD-87D6-2833A341F546}" presName="sibTrans" presStyleCnt="0"/>
      <dgm:spPr/>
    </dgm:pt>
    <dgm:pt modelId="{B9957405-9E88-4508-B11E-B22BF3014BA6}" type="pres">
      <dgm:prSet presAssocID="{E51C3C6C-8844-43C4-963D-FF814E591078}" presName="node" presStyleLbl="node1" presStyleIdx="6" presStyleCnt="10">
        <dgm:presLayoutVars>
          <dgm:bulletEnabled val="1"/>
        </dgm:presLayoutVars>
      </dgm:prSet>
      <dgm:spPr/>
      <dgm:t>
        <a:bodyPr/>
        <a:lstStyle/>
        <a:p>
          <a:endParaRPr lang="en-GB"/>
        </a:p>
      </dgm:t>
    </dgm:pt>
    <dgm:pt modelId="{597CF7AB-4AAE-4AFB-8C46-2FDBC192BBD2}" type="pres">
      <dgm:prSet presAssocID="{7CDC9B27-F72A-4E47-9613-24989A7D1B54}" presName="sibTrans" presStyleCnt="0"/>
      <dgm:spPr/>
    </dgm:pt>
    <dgm:pt modelId="{C3422824-25E2-4CB4-AE56-8883CA832549}" type="pres">
      <dgm:prSet presAssocID="{73D521B8-8F1F-4582-B203-D052C5C23659}" presName="node" presStyleLbl="node1" presStyleIdx="7" presStyleCnt="10">
        <dgm:presLayoutVars>
          <dgm:bulletEnabled val="1"/>
        </dgm:presLayoutVars>
      </dgm:prSet>
      <dgm:spPr/>
      <dgm:t>
        <a:bodyPr/>
        <a:lstStyle/>
        <a:p>
          <a:endParaRPr lang="en-GB"/>
        </a:p>
      </dgm:t>
    </dgm:pt>
    <dgm:pt modelId="{C95384DB-4536-4F60-90A4-8BEC98FCA60A}" type="pres">
      <dgm:prSet presAssocID="{48177CE5-46D8-47C4-93FB-959ADD532A47}" presName="sibTrans" presStyleCnt="0"/>
      <dgm:spPr/>
    </dgm:pt>
    <dgm:pt modelId="{B7A452BE-2C19-4AC7-BF1C-E1B71DBB6D7C}" type="pres">
      <dgm:prSet presAssocID="{037F6D1F-9A40-4B9F-B089-B6FA11406179}" presName="node" presStyleLbl="node1" presStyleIdx="8" presStyleCnt="10">
        <dgm:presLayoutVars>
          <dgm:bulletEnabled val="1"/>
        </dgm:presLayoutVars>
      </dgm:prSet>
      <dgm:spPr/>
      <dgm:t>
        <a:bodyPr/>
        <a:lstStyle/>
        <a:p>
          <a:endParaRPr lang="en-GB"/>
        </a:p>
      </dgm:t>
    </dgm:pt>
    <dgm:pt modelId="{11DA2A33-5B4B-4723-BE79-E2CF42FC6022}" type="pres">
      <dgm:prSet presAssocID="{D4662E83-6A2B-4F13-8F3E-97AF2CACBAEF}" presName="sibTrans" presStyleCnt="0"/>
      <dgm:spPr/>
    </dgm:pt>
    <dgm:pt modelId="{42748087-BBEF-458A-B869-C5EBCB4DFB15}" type="pres">
      <dgm:prSet presAssocID="{CDC434E9-E57F-4400-BE21-7E1B7B375B59}" presName="node" presStyleLbl="node1" presStyleIdx="9" presStyleCnt="10">
        <dgm:presLayoutVars>
          <dgm:bulletEnabled val="1"/>
        </dgm:presLayoutVars>
      </dgm:prSet>
      <dgm:spPr/>
      <dgm:t>
        <a:bodyPr/>
        <a:lstStyle/>
        <a:p>
          <a:endParaRPr lang="en-GB"/>
        </a:p>
      </dgm:t>
    </dgm:pt>
  </dgm:ptLst>
  <dgm:cxnLst>
    <dgm:cxn modelId="{F7D8977F-6103-4CD0-B2F9-8B0D20A08DA5}" srcId="{7AEEA720-2008-49C0-BBE7-94AF32381644}" destId="{73D521B8-8F1F-4582-B203-D052C5C23659}" srcOrd="7" destOrd="0" parTransId="{095C336E-7FEF-4583-BF44-7E1026B81238}" sibTransId="{48177CE5-46D8-47C4-93FB-959ADD532A47}"/>
    <dgm:cxn modelId="{03A930DF-C1DE-4DFE-A3A5-04AAA6E22E57}" srcId="{7AEEA720-2008-49C0-BBE7-94AF32381644}" destId="{037F6D1F-9A40-4B9F-B089-B6FA11406179}" srcOrd="8" destOrd="0" parTransId="{CEA7A690-CA19-4BDD-BA43-893246FAEC4E}" sibTransId="{D4662E83-6A2B-4F13-8F3E-97AF2CACBAEF}"/>
    <dgm:cxn modelId="{D91AC812-8599-445E-8358-55018CB0FB3C}" type="presOf" srcId="{E51C3C6C-8844-43C4-963D-FF814E591078}" destId="{B9957405-9E88-4508-B11E-B22BF3014BA6}" srcOrd="0" destOrd="0" presId="urn:microsoft.com/office/officeart/2005/8/layout/default"/>
    <dgm:cxn modelId="{8997981D-3E68-48FF-B49D-68BB0679C341}" type="presOf" srcId="{73D521B8-8F1F-4582-B203-D052C5C23659}" destId="{C3422824-25E2-4CB4-AE56-8883CA832549}" srcOrd="0" destOrd="0" presId="urn:microsoft.com/office/officeart/2005/8/layout/default"/>
    <dgm:cxn modelId="{3B3724CE-8DFD-4E11-9E21-A94BB316F46A}" srcId="{7AEEA720-2008-49C0-BBE7-94AF32381644}" destId="{E51C3C6C-8844-43C4-963D-FF814E591078}" srcOrd="6" destOrd="0" parTransId="{C0C904B3-CAEF-4424-93C9-922C86DDB2B5}" sibTransId="{7CDC9B27-F72A-4E47-9613-24989A7D1B54}"/>
    <dgm:cxn modelId="{4554CD4F-D388-46DB-8B05-C3E43C1822D6}" srcId="{7AEEA720-2008-49C0-BBE7-94AF32381644}" destId="{3D8554FC-E0B1-4936-9E8F-805349496DC6}" srcOrd="3" destOrd="0" parTransId="{121BDD94-98DE-4DBE-8FBD-AF4E2D046339}" sibTransId="{87C14701-DAD7-4FCE-BFC5-F1A7028494E3}"/>
    <dgm:cxn modelId="{90EA79AA-93E6-4300-BB01-61207540F6EE}" type="presOf" srcId="{BC120BFA-E20B-42C1-87D2-85F6E25700F7}" destId="{23B9FC4E-EB3C-4405-98B7-8CF34BF65871}" srcOrd="0" destOrd="0" presId="urn:microsoft.com/office/officeart/2005/8/layout/default"/>
    <dgm:cxn modelId="{60D036E7-38AA-47D6-9DC0-5556F6DC1686}" type="presOf" srcId="{7C07FF4C-3405-46FE-861B-0F87A8B6BB1C}" destId="{8509099C-A14F-4C7B-8512-2AA75AB1EF9F}" srcOrd="0" destOrd="0" presId="urn:microsoft.com/office/officeart/2005/8/layout/default"/>
    <dgm:cxn modelId="{D0725817-9324-412E-95F9-D932D8230401}" srcId="{7AEEA720-2008-49C0-BBE7-94AF32381644}" destId="{7C07FF4C-3405-46FE-861B-0F87A8B6BB1C}" srcOrd="4" destOrd="0" parTransId="{39C07955-61DD-45DA-A295-D55583D607F0}" sibTransId="{B3668D1D-B3FB-4C49-8385-B8F2F6CD6B55}"/>
    <dgm:cxn modelId="{FE8E3B91-2F70-4573-8F72-C618E3E7835E}" type="presOf" srcId="{D450A883-6B3B-4F48-B095-72D58BC48C44}" destId="{47010618-7FA2-42F8-9C2F-AD2FD0E50161}" srcOrd="0" destOrd="0" presId="urn:microsoft.com/office/officeart/2005/8/layout/default"/>
    <dgm:cxn modelId="{D764D535-35D1-4150-B0DB-E71D6BC6C9C5}" srcId="{7AEEA720-2008-49C0-BBE7-94AF32381644}" destId="{F2F7AA37-14FA-4111-BDB2-0ED8237E7BE7}" srcOrd="2" destOrd="0" parTransId="{39C9BF47-DAAA-4536-98E8-6C11864B5B00}" sibTransId="{D06BF268-F2FF-4FC2-BD20-E991F3F30BD8}"/>
    <dgm:cxn modelId="{2BC7EEB8-1EB0-4E9A-AE7A-F9DA3AA1C56C}" type="presOf" srcId="{7AEEA720-2008-49C0-BBE7-94AF32381644}" destId="{57384C4E-FD5C-49A5-816F-81C35F20A522}" srcOrd="0" destOrd="0" presId="urn:microsoft.com/office/officeart/2005/8/layout/default"/>
    <dgm:cxn modelId="{706EDAC2-7E4E-4E00-B338-183D0902C7DE}" type="presOf" srcId="{037F6D1F-9A40-4B9F-B089-B6FA11406179}" destId="{B7A452BE-2C19-4AC7-BF1C-E1B71DBB6D7C}" srcOrd="0" destOrd="0" presId="urn:microsoft.com/office/officeart/2005/8/layout/default"/>
    <dgm:cxn modelId="{380D855F-46E2-4589-A6F5-5629DADDA6C3}" type="presOf" srcId="{F2F7AA37-14FA-4111-BDB2-0ED8237E7BE7}" destId="{BB539D7E-BA0B-4EA0-B0F3-BBDBFD69A393}" srcOrd="0" destOrd="0" presId="urn:microsoft.com/office/officeart/2005/8/layout/default"/>
    <dgm:cxn modelId="{FEDED565-5477-4CBD-8A12-A817C2A386D8}" type="presOf" srcId="{3D8554FC-E0B1-4936-9E8F-805349496DC6}" destId="{D1318BB4-3B37-4157-A011-443BC61A0B81}" srcOrd="0" destOrd="0" presId="urn:microsoft.com/office/officeart/2005/8/layout/default"/>
    <dgm:cxn modelId="{57CC5B62-DEB0-4F99-836C-92E3307A93B8}" srcId="{7AEEA720-2008-49C0-BBE7-94AF32381644}" destId="{BC120BFA-E20B-42C1-87D2-85F6E25700F7}" srcOrd="5" destOrd="0" parTransId="{2F510CC0-D808-45CF-8E78-9E0F8D258398}" sibTransId="{C424F275-6B2E-4CCD-87D6-2833A341F546}"/>
    <dgm:cxn modelId="{B2ADDD89-3473-43ED-854B-3092B830FCAD}" type="presOf" srcId="{CDC434E9-E57F-4400-BE21-7E1B7B375B59}" destId="{42748087-BBEF-458A-B869-C5EBCB4DFB15}" srcOrd="0" destOrd="0" presId="urn:microsoft.com/office/officeart/2005/8/layout/default"/>
    <dgm:cxn modelId="{2D124375-857A-46FA-8935-41AFF1049FA2}" srcId="{7AEEA720-2008-49C0-BBE7-94AF32381644}" destId="{D450A883-6B3B-4F48-B095-72D58BC48C44}" srcOrd="1" destOrd="0" parTransId="{43EC5BE9-A79C-405D-AED1-54332D5B89EC}" sibTransId="{75F826A0-5371-458D-AC20-E43FB6154A0A}"/>
    <dgm:cxn modelId="{6AEF0E84-B53E-4AA8-B460-3CD8183EE1EB}" srcId="{7AEEA720-2008-49C0-BBE7-94AF32381644}" destId="{94EF149B-08D1-46C7-BA8C-DD0ED325CCC9}" srcOrd="0" destOrd="0" parTransId="{297A9045-A1FD-4B6C-A1E2-329D203C008A}" sibTransId="{B05BE5C5-7D79-4EAE-904A-A209D2D2CE7F}"/>
    <dgm:cxn modelId="{C859FEF5-CD38-4D5F-9FC8-E51E3C07626F}" srcId="{7AEEA720-2008-49C0-BBE7-94AF32381644}" destId="{CDC434E9-E57F-4400-BE21-7E1B7B375B59}" srcOrd="9" destOrd="0" parTransId="{486CBB47-74DD-4373-B065-638B176CD617}" sibTransId="{49097EEC-8B4C-43FE-A81A-C9492146E972}"/>
    <dgm:cxn modelId="{08FA8D4C-C40C-443A-9D1D-702E6454FE75}" type="presOf" srcId="{94EF149B-08D1-46C7-BA8C-DD0ED325CCC9}" destId="{EE45CE74-6493-4DCD-A22C-6F7B03E7AE53}" srcOrd="0" destOrd="0" presId="urn:microsoft.com/office/officeart/2005/8/layout/default"/>
    <dgm:cxn modelId="{2BE85FF7-1C70-4A3A-B40D-53FBC49D1CFB}" type="presParOf" srcId="{57384C4E-FD5C-49A5-816F-81C35F20A522}" destId="{EE45CE74-6493-4DCD-A22C-6F7B03E7AE53}" srcOrd="0" destOrd="0" presId="urn:microsoft.com/office/officeart/2005/8/layout/default"/>
    <dgm:cxn modelId="{51F14999-2796-45EB-98E9-91EF4B45B2D9}" type="presParOf" srcId="{57384C4E-FD5C-49A5-816F-81C35F20A522}" destId="{BC430FB7-368F-4FD3-971B-37F230E2A4FF}" srcOrd="1" destOrd="0" presId="urn:microsoft.com/office/officeart/2005/8/layout/default"/>
    <dgm:cxn modelId="{08012784-9750-4718-A1A0-C8600AAF1454}" type="presParOf" srcId="{57384C4E-FD5C-49A5-816F-81C35F20A522}" destId="{47010618-7FA2-42F8-9C2F-AD2FD0E50161}" srcOrd="2" destOrd="0" presId="urn:microsoft.com/office/officeart/2005/8/layout/default"/>
    <dgm:cxn modelId="{36582C20-A49D-466C-8192-766198CAE38C}" type="presParOf" srcId="{57384C4E-FD5C-49A5-816F-81C35F20A522}" destId="{96107B02-C3C0-44D4-ABE7-AD08156D7843}" srcOrd="3" destOrd="0" presId="urn:microsoft.com/office/officeart/2005/8/layout/default"/>
    <dgm:cxn modelId="{516F6B6D-798C-42CA-8935-BB5AA90A8CBB}" type="presParOf" srcId="{57384C4E-FD5C-49A5-816F-81C35F20A522}" destId="{BB539D7E-BA0B-4EA0-B0F3-BBDBFD69A393}" srcOrd="4" destOrd="0" presId="urn:microsoft.com/office/officeart/2005/8/layout/default"/>
    <dgm:cxn modelId="{9DDAEEE7-28CC-460C-BCA8-B32DB966A8CD}" type="presParOf" srcId="{57384C4E-FD5C-49A5-816F-81C35F20A522}" destId="{5009F1C5-8FD3-4E7F-8FBD-4DF2A4240637}" srcOrd="5" destOrd="0" presId="urn:microsoft.com/office/officeart/2005/8/layout/default"/>
    <dgm:cxn modelId="{0AA6541F-055A-4736-B133-2685B3F073DC}" type="presParOf" srcId="{57384C4E-FD5C-49A5-816F-81C35F20A522}" destId="{D1318BB4-3B37-4157-A011-443BC61A0B81}" srcOrd="6" destOrd="0" presId="urn:microsoft.com/office/officeart/2005/8/layout/default"/>
    <dgm:cxn modelId="{6BE41AEB-5664-434F-97DA-7892F8ADA5CB}" type="presParOf" srcId="{57384C4E-FD5C-49A5-816F-81C35F20A522}" destId="{F84E8864-0AD6-4780-AD4B-4628E3BC8ACF}" srcOrd="7" destOrd="0" presId="urn:microsoft.com/office/officeart/2005/8/layout/default"/>
    <dgm:cxn modelId="{EB75E2C1-52F6-42F2-BF2C-D6B711D4EFCD}" type="presParOf" srcId="{57384C4E-FD5C-49A5-816F-81C35F20A522}" destId="{8509099C-A14F-4C7B-8512-2AA75AB1EF9F}" srcOrd="8" destOrd="0" presId="urn:microsoft.com/office/officeart/2005/8/layout/default"/>
    <dgm:cxn modelId="{A7DAA7D0-1676-48B4-B949-47435BF4AEF1}" type="presParOf" srcId="{57384C4E-FD5C-49A5-816F-81C35F20A522}" destId="{09BCB49B-6174-4347-B366-E9B8317B69F4}" srcOrd="9" destOrd="0" presId="urn:microsoft.com/office/officeart/2005/8/layout/default"/>
    <dgm:cxn modelId="{F0FD967F-117E-4946-998C-5F07FF4E8B8F}" type="presParOf" srcId="{57384C4E-FD5C-49A5-816F-81C35F20A522}" destId="{23B9FC4E-EB3C-4405-98B7-8CF34BF65871}" srcOrd="10" destOrd="0" presId="urn:microsoft.com/office/officeart/2005/8/layout/default"/>
    <dgm:cxn modelId="{3EA5875C-960B-4DE0-8053-F588A387273C}" type="presParOf" srcId="{57384C4E-FD5C-49A5-816F-81C35F20A522}" destId="{B837DA7D-56DF-47E1-AEB6-37B0D1976CFC}" srcOrd="11" destOrd="0" presId="urn:microsoft.com/office/officeart/2005/8/layout/default"/>
    <dgm:cxn modelId="{06CD6A67-D0F1-46BD-AE20-F11271BA0AC6}" type="presParOf" srcId="{57384C4E-FD5C-49A5-816F-81C35F20A522}" destId="{B9957405-9E88-4508-B11E-B22BF3014BA6}" srcOrd="12" destOrd="0" presId="urn:microsoft.com/office/officeart/2005/8/layout/default"/>
    <dgm:cxn modelId="{1FA438F1-C20E-4F52-B715-D7AB75110BDE}" type="presParOf" srcId="{57384C4E-FD5C-49A5-816F-81C35F20A522}" destId="{597CF7AB-4AAE-4AFB-8C46-2FDBC192BBD2}" srcOrd="13" destOrd="0" presId="urn:microsoft.com/office/officeart/2005/8/layout/default"/>
    <dgm:cxn modelId="{9EC08CBD-5732-4FC6-920B-66BF1BE5B6F9}" type="presParOf" srcId="{57384C4E-FD5C-49A5-816F-81C35F20A522}" destId="{C3422824-25E2-4CB4-AE56-8883CA832549}" srcOrd="14" destOrd="0" presId="urn:microsoft.com/office/officeart/2005/8/layout/default"/>
    <dgm:cxn modelId="{B0E29253-C278-46D7-9235-7AE408288844}" type="presParOf" srcId="{57384C4E-FD5C-49A5-816F-81C35F20A522}" destId="{C95384DB-4536-4F60-90A4-8BEC98FCA60A}" srcOrd="15" destOrd="0" presId="urn:microsoft.com/office/officeart/2005/8/layout/default"/>
    <dgm:cxn modelId="{1AFEDA74-0BFC-4166-8A38-53A79EC380DD}" type="presParOf" srcId="{57384C4E-FD5C-49A5-816F-81C35F20A522}" destId="{B7A452BE-2C19-4AC7-BF1C-E1B71DBB6D7C}" srcOrd="16" destOrd="0" presId="urn:microsoft.com/office/officeart/2005/8/layout/default"/>
    <dgm:cxn modelId="{B1149680-654E-4AD1-9B96-9861E923641B}" type="presParOf" srcId="{57384C4E-FD5C-49A5-816F-81C35F20A522}" destId="{11DA2A33-5B4B-4723-BE79-E2CF42FC6022}" srcOrd="17" destOrd="0" presId="urn:microsoft.com/office/officeart/2005/8/layout/default"/>
    <dgm:cxn modelId="{55BD4C77-2AD6-400A-9529-9DCCCA064A23}" type="presParOf" srcId="{57384C4E-FD5C-49A5-816F-81C35F20A522}" destId="{42748087-BBEF-458A-B869-C5EBCB4DFB15}"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291B2-CDCF-45F3-8DB7-FF19C75C9CFD}">
      <dsp:nvSpPr>
        <dsp:cNvPr id="0" name=""/>
        <dsp:cNvSpPr/>
      </dsp:nvSpPr>
      <dsp:spPr>
        <a:xfrm>
          <a:off x="0" y="5"/>
          <a:ext cx="1874269" cy="121682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BF930-1C4A-4874-B5E7-044957F8D893}">
      <dsp:nvSpPr>
        <dsp:cNvPr id="0" name=""/>
        <dsp:cNvSpPr/>
      </dsp:nvSpPr>
      <dsp:spPr>
        <a:xfrm>
          <a:off x="1715844" y="1264387"/>
          <a:ext cx="5142172" cy="317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latin typeface="Arial" panose="020B0604020202020204" pitchFamily="34" charset="0"/>
              <a:cs typeface="Arial" panose="020B0604020202020204" pitchFamily="34" charset="0"/>
            </a:rPr>
            <a:t>“A concert of Southeast Asian nations, outward looking, living in peace, stability and prosperity, bonded together in partnership in dynamic development and in a community of caring societies.”</a:t>
          </a:r>
          <a:endParaRPr lang="en-GB" sz="2800" kern="1200" dirty="0">
            <a:latin typeface="Arial" panose="020B0604020202020204" pitchFamily="34" charset="0"/>
            <a:cs typeface="Arial" panose="020B0604020202020204" pitchFamily="34" charset="0"/>
          </a:endParaRPr>
        </a:p>
      </dsp:txBody>
      <dsp:txXfrm>
        <a:off x="1715844" y="1264387"/>
        <a:ext cx="5142172" cy="3174982"/>
      </dsp:txXfrm>
    </dsp:sp>
    <dsp:sp modelId="{3881AA3C-BFF3-4BB2-AEB3-39FB78AC159C}">
      <dsp:nvSpPr>
        <dsp:cNvPr id="0" name=""/>
        <dsp:cNvSpPr/>
      </dsp:nvSpPr>
      <dsp:spPr>
        <a:xfrm>
          <a:off x="1516317" y="990604"/>
          <a:ext cx="969751" cy="970002"/>
        </a:xfrm>
        <a:prstGeom prst="halfFrame">
          <a:avLst>
            <a:gd name="adj1" fmla="val 25770"/>
            <a:gd name="adj2" fmla="val 257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DEAC7-8ED8-41B8-8FA8-F2CDE51DA6D0}">
      <dsp:nvSpPr>
        <dsp:cNvPr id="0" name=""/>
        <dsp:cNvSpPr/>
      </dsp:nvSpPr>
      <dsp:spPr>
        <a:xfrm rot="5400000">
          <a:off x="6093673" y="990729"/>
          <a:ext cx="970002" cy="969751"/>
        </a:xfrm>
        <a:prstGeom prst="halfFrame">
          <a:avLst>
            <a:gd name="adj1" fmla="val 25770"/>
            <a:gd name="adj2" fmla="val 257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BD0E7-B516-41A6-A744-EA3E7A8FEB5F}">
      <dsp:nvSpPr>
        <dsp:cNvPr id="0" name=""/>
        <dsp:cNvSpPr/>
      </dsp:nvSpPr>
      <dsp:spPr>
        <a:xfrm rot="16200000">
          <a:off x="1516191" y="3770556"/>
          <a:ext cx="970002" cy="969751"/>
        </a:xfrm>
        <a:prstGeom prst="halfFrame">
          <a:avLst>
            <a:gd name="adj1" fmla="val 25770"/>
            <a:gd name="adj2" fmla="val 257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66634-B13D-42BC-9746-429249BF9DB7}">
      <dsp:nvSpPr>
        <dsp:cNvPr id="0" name=""/>
        <dsp:cNvSpPr/>
      </dsp:nvSpPr>
      <dsp:spPr>
        <a:xfrm rot="10800000">
          <a:off x="6093798" y="3770430"/>
          <a:ext cx="969751" cy="970002"/>
        </a:xfrm>
        <a:prstGeom prst="halfFrame">
          <a:avLst>
            <a:gd name="adj1" fmla="val 25770"/>
            <a:gd name="adj2" fmla="val 257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9E02-83FA-494B-BC56-DB5E37C37CA5}">
      <dsp:nvSpPr>
        <dsp:cNvPr id="0" name=""/>
        <dsp:cNvSpPr/>
      </dsp:nvSpPr>
      <dsp:spPr>
        <a:xfrm>
          <a:off x="167714" y="0"/>
          <a:ext cx="8046720" cy="5029199"/>
        </a:xfrm>
        <a:prstGeom prst="swooshArrow">
          <a:avLst>
            <a:gd name="adj1" fmla="val 25000"/>
            <a:gd name="adj2" fmla="val 25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EEDB7AB-8D90-43F6-ACAA-64B436FB072F}">
      <dsp:nvSpPr>
        <dsp:cNvPr id="0" name=""/>
        <dsp:cNvSpPr/>
      </dsp:nvSpPr>
      <dsp:spPr>
        <a:xfrm>
          <a:off x="1005618" y="3739713"/>
          <a:ext cx="185074" cy="185074"/>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8496F85-3B9B-427B-8155-27E3415987A3}">
      <dsp:nvSpPr>
        <dsp:cNvPr id="0" name=""/>
        <dsp:cNvSpPr/>
      </dsp:nvSpPr>
      <dsp:spPr>
        <a:xfrm>
          <a:off x="1082513" y="3800447"/>
          <a:ext cx="1409864" cy="119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67" tIns="0" rIns="0" bIns="0" numCol="1" spcCol="1270" anchor="t" anchorCtr="0">
          <a:noAutofit/>
        </a:bodyPr>
        <a:lstStyle/>
        <a:p>
          <a:pPr lvl="0" algn="l" defTabSz="1066800">
            <a:lnSpc>
              <a:spcPct val="90000"/>
            </a:lnSpc>
            <a:spcBef>
              <a:spcPct val="0"/>
            </a:spcBef>
            <a:spcAft>
              <a:spcPct val="35000"/>
            </a:spcAft>
          </a:pPr>
          <a:r>
            <a:rPr lang="en-GB" sz="2400" b="1" kern="1200" dirty="0" smtClean="0">
              <a:latin typeface="Arial" panose="020B0604020202020204" pitchFamily="34" charset="0"/>
              <a:cs typeface="Arial" panose="020B0604020202020204" pitchFamily="34" charset="0"/>
            </a:rPr>
            <a:t>1967</a:t>
          </a:r>
        </a:p>
        <a:p>
          <a:pPr lvl="0" algn="l" defTabSz="10668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Bangkok Declaration</a:t>
          </a:r>
          <a:endParaRPr lang="en-GB" sz="2400" kern="1200" dirty="0">
            <a:latin typeface="Arial" panose="020B0604020202020204" pitchFamily="34" charset="0"/>
            <a:cs typeface="Arial" panose="020B0604020202020204" pitchFamily="34" charset="0"/>
          </a:endParaRPr>
        </a:p>
      </dsp:txBody>
      <dsp:txXfrm>
        <a:off x="1082513" y="3800447"/>
        <a:ext cx="1409864" cy="1196949"/>
      </dsp:txXfrm>
    </dsp:sp>
    <dsp:sp modelId="{688318B5-ABC6-4691-BDAA-E79831EC051F}">
      <dsp:nvSpPr>
        <dsp:cNvPr id="0" name=""/>
        <dsp:cNvSpPr/>
      </dsp:nvSpPr>
      <dsp:spPr>
        <a:xfrm>
          <a:off x="2007435" y="2777124"/>
          <a:ext cx="289681" cy="289681"/>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46DB2B9-E941-4EBE-998A-EF62702D630B}">
      <dsp:nvSpPr>
        <dsp:cNvPr id="0" name=""/>
        <dsp:cNvSpPr/>
      </dsp:nvSpPr>
      <dsp:spPr>
        <a:xfrm>
          <a:off x="2135105" y="2921965"/>
          <a:ext cx="1827300" cy="210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96" tIns="0" rIns="0" bIns="0" numCol="1" spcCol="1270" anchor="t" anchorCtr="0">
          <a:noAutofit/>
        </a:bodyPr>
        <a:lstStyle/>
        <a:p>
          <a:pPr lvl="0" algn="l" defTabSz="1066800">
            <a:lnSpc>
              <a:spcPct val="90000"/>
            </a:lnSpc>
            <a:spcBef>
              <a:spcPct val="0"/>
            </a:spcBef>
            <a:spcAft>
              <a:spcPct val="35000"/>
            </a:spcAft>
          </a:pPr>
          <a:r>
            <a:rPr lang="en-GB" sz="2400" b="1" kern="1200" dirty="0" smtClean="0">
              <a:latin typeface="Arial" panose="020B0604020202020204" pitchFamily="34" charset="0"/>
              <a:cs typeface="Arial" panose="020B0604020202020204" pitchFamily="34" charset="0"/>
            </a:rPr>
            <a:t>1997</a:t>
          </a:r>
        </a:p>
        <a:p>
          <a:pPr lvl="0" algn="l" defTabSz="10668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ASEAN Vision 2020</a:t>
          </a:r>
          <a:endParaRPr lang="en-GB" sz="2400" kern="1200" dirty="0">
            <a:latin typeface="Arial" panose="020B0604020202020204" pitchFamily="34" charset="0"/>
            <a:cs typeface="Arial" panose="020B0604020202020204" pitchFamily="34" charset="0"/>
          </a:endParaRPr>
        </a:p>
      </dsp:txBody>
      <dsp:txXfrm>
        <a:off x="2135105" y="2921965"/>
        <a:ext cx="1827300" cy="2107234"/>
      </dsp:txXfrm>
    </dsp:sp>
    <dsp:sp modelId="{D0DD7AAF-4330-49D7-8B16-85487D4F53BE}">
      <dsp:nvSpPr>
        <dsp:cNvPr id="0" name=""/>
        <dsp:cNvSpPr/>
      </dsp:nvSpPr>
      <dsp:spPr>
        <a:xfrm>
          <a:off x="3294910" y="2009668"/>
          <a:ext cx="386242" cy="38624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2F2BF79-7575-4FFF-96DC-46B2C3D20634}">
      <dsp:nvSpPr>
        <dsp:cNvPr id="0" name=""/>
        <dsp:cNvSpPr/>
      </dsp:nvSpPr>
      <dsp:spPr>
        <a:xfrm>
          <a:off x="3489810" y="2169070"/>
          <a:ext cx="1809342" cy="282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662" tIns="0" rIns="0" bIns="0" numCol="1" spcCol="1270" anchor="t" anchorCtr="0">
          <a:noAutofit/>
        </a:bodyPr>
        <a:lstStyle/>
        <a:p>
          <a:pPr lvl="0" algn="l" defTabSz="1066800">
            <a:lnSpc>
              <a:spcPct val="90000"/>
            </a:lnSpc>
            <a:spcBef>
              <a:spcPct val="0"/>
            </a:spcBef>
            <a:spcAft>
              <a:spcPct val="35000"/>
            </a:spcAft>
          </a:pPr>
          <a:r>
            <a:rPr lang="en-GB" sz="2400" b="1" kern="1200" dirty="0" smtClean="0">
              <a:latin typeface="Arial" panose="020B0604020202020204" pitchFamily="34" charset="0"/>
              <a:cs typeface="Arial" panose="020B0604020202020204" pitchFamily="34" charset="0"/>
            </a:rPr>
            <a:t>2003</a:t>
          </a:r>
        </a:p>
        <a:p>
          <a:pPr lvl="0" algn="l" defTabSz="10668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Bali Concord II</a:t>
          </a:r>
          <a:endParaRPr lang="en-GB" sz="2400" kern="1200" dirty="0">
            <a:latin typeface="Arial" panose="020B0604020202020204" pitchFamily="34" charset="0"/>
            <a:cs typeface="Arial" panose="020B0604020202020204" pitchFamily="34" charset="0"/>
          </a:endParaRPr>
        </a:p>
      </dsp:txBody>
      <dsp:txXfrm>
        <a:off x="3489810" y="2169070"/>
        <a:ext cx="1809342" cy="2826410"/>
      </dsp:txXfrm>
    </dsp:sp>
    <dsp:sp modelId="{39777D40-244E-4E1F-8A59-7D5BD8A17F44}">
      <dsp:nvSpPr>
        <dsp:cNvPr id="0" name=""/>
        <dsp:cNvSpPr/>
      </dsp:nvSpPr>
      <dsp:spPr>
        <a:xfrm>
          <a:off x="4791600" y="1410187"/>
          <a:ext cx="498896" cy="498896"/>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3DEFE49-9462-41FB-8D89-CF21AEE3E829}">
      <dsp:nvSpPr>
        <dsp:cNvPr id="0" name=""/>
        <dsp:cNvSpPr/>
      </dsp:nvSpPr>
      <dsp:spPr>
        <a:xfrm>
          <a:off x="5041049" y="1659635"/>
          <a:ext cx="1609344" cy="336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355" tIns="0" rIns="0" bIns="0" numCol="1" spcCol="1270" anchor="t" anchorCtr="0">
          <a:noAutofit/>
        </a:bodyPr>
        <a:lstStyle/>
        <a:p>
          <a:pPr lvl="0" algn="l" defTabSz="1066800">
            <a:lnSpc>
              <a:spcPct val="90000"/>
            </a:lnSpc>
            <a:spcBef>
              <a:spcPct val="0"/>
            </a:spcBef>
            <a:spcAft>
              <a:spcPct val="35000"/>
            </a:spcAft>
          </a:pPr>
          <a:r>
            <a:rPr lang="en-GB" sz="2400" b="1" kern="1200" dirty="0" smtClean="0">
              <a:latin typeface="Arial" panose="020B0604020202020204" pitchFamily="34" charset="0"/>
              <a:cs typeface="Arial" panose="020B0604020202020204" pitchFamily="34" charset="0"/>
            </a:rPr>
            <a:t>2007</a:t>
          </a:r>
        </a:p>
        <a:p>
          <a:pPr lvl="0" algn="l" defTabSz="10668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Cebu Declaration</a:t>
          </a:r>
          <a:endParaRPr lang="en-GB" sz="2400" kern="1200" dirty="0">
            <a:latin typeface="Arial" panose="020B0604020202020204" pitchFamily="34" charset="0"/>
            <a:cs typeface="Arial" panose="020B0604020202020204" pitchFamily="34" charset="0"/>
          </a:endParaRPr>
        </a:p>
      </dsp:txBody>
      <dsp:txXfrm>
        <a:off x="5041049" y="1659635"/>
        <a:ext cx="1609344" cy="3369564"/>
      </dsp:txXfrm>
    </dsp:sp>
    <dsp:sp modelId="{2C781CEE-053D-4FDF-A1A7-0A111076188C}">
      <dsp:nvSpPr>
        <dsp:cNvPr id="0" name=""/>
        <dsp:cNvSpPr/>
      </dsp:nvSpPr>
      <dsp:spPr>
        <a:xfrm>
          <a:off x="6332547" y="1009863"/>
          <a:ext cx="635690" cy="635690"/>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23C1E63-F585-4360-8DEA-2842DBE40B94}">
      <dsp:nvSpPr>
        <dsp:cNvPr id="0" name=""/>
        <dsp:cNvSpPr/>
      </dsp:nvSpPr>
      <dsp:spPr>
        <a:xfrm>
          <a:off x="6671483" y="1327708"/>
          <a:ext cx="1732635" cy="370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839" tIns="0" rIns="0" bIns="0" numCol="1" spcCol="1270" anchor="t" anchorCtr="0">
          <a:noAutofit/>
        </a:bodyPr>
        <a:lstStyle/>
        <a:p>
          <a:pPr lvl="0" algn="l" defTabSz="1422400">
            <a:lnSpc>
              <a:spcPct val="90000"/>
            </a:lnSpc>
            <a:spcBef>
              <a:spcPct val="0"/>
            </a:spcBef>
            <a:spcAft>
              <a:spcPct val="35000"/>
            </a:spcAft>
          </a:pPr>
          <a:r>
            <a:rPr lang="en-GB" sz="3200" b="1" kern="1200" dirty="0" smtClean="0">
              <a:solidFill>
                <a:srgbClr val="C00000"/>
              </a:solidFill>
              <a:latin typeface="Arial" panose="020B0604020202020204" pitchFamily="34" charset="0"/>
              <a:cs typeface="Arial" panose="020B0604020202020204" pitchFamily="34" charset="0"/>
            </a:rPr>
            <a:t>2015</a:t>
          </a:r>
        </a:p>
        <a:p>
          <a:pPr lvl="0" algn="l" defTabSz="1422400">
            <a:lnSpc>
              <a:spcPct val="90000"/>
            </a:lnSpc>
            <a:spcBef>
              <a:spcPct val="0"/>
            </a:spcBef>
            <a:spcAft>
              <a:spcPct val="35000"/>
            </a:spcAft>
          </a:pPr>
          <a:r>
            <a:rPr lang="en-GB" sz="1600" b="1" kern="1200" dirty="0" smtClean="0">
              <a:latin typeface="Arial" panose="020B0604020202020204" pitchFamily="34" charset="0"/>
              <a:cs typeface="Arial" panose="020B0604020202020204" pitchFamily="34" charset="0"/>
            </a:rPr>
            <a:t>Dec 31</a:t>
          </a:r>
          <a:r>
            <a:rPr lang="en-GB" sz="1600" b="1" kern="1200" baseline="30000" dirty="0" smtClean="0">
              <a:latin typeface="Arial" panose="020B0604020202020204" pitchFamily="34" charset="0"/>
              <a:cs typeface="Arial" panose="020B0604020202020204" pitchFamily="34" charset="0"/>
            </a:rPr>
            <a:t>st</a:t>
          </a:r>
          <a:endParaRPr lang="en-GB" sz="1600" b="1" kern="1200" dirty="0" smtClean="0">
            <a:latin typeface="Arial" panose="020B0604020202020204" pitchFamily="34" charset="0"/>
            <a:cs typeface="Arial" panose="020B0604020202020204" pitchFamily="34" charset="0"/>
          </a:endParaRPr>
        </a:p>
        <a:p>
          <a:pPr lvl="0" algn="l" defTabSz="1422400">
            <a:lnSpc>
              <a:spcPct val="90000"/>
            </a:lnSpc>
            <a:spcBef>
              <a:spcPct val="0"/>
            </a:spcBef>
            <a:spcAft>
              <a:spcPct val="35000"/>
            </a:spcAft>
          </a:pPr>
          <a:r>
            <a:rPr lang="en-GB" sz="1600" b="1" kern="1200" dirty="0" smtClean="0">
              <a:latin typeface="Arial" panose="020B0604020202020204" pitchFamily="34" charset="0"/>
              <a:cs typeface="Arial" panose="020B0604020202020204" pitchFamily="34" charset="0"/>
            </a:rPr>
            <a:t>Realisation of the ASEAN Community</a:t>
          </a:r>
          <a:endParaRPr lang="en-GB" sz="2800" b="1" kern="1200" dirty="0">
            <a:latin typeface="Arial" panose="020B0604020202020204" pitchFamily="34" charset="0"/>
            <a:cs typeface="Arial" panose="020B0604020202020204" pitchFamily="34" charset="0"/>
          </a:endParaRPr>
        </a:p>
      </dsp:txBody>
      <dsp:txXfrm>
        <a:off x="6671483" y="1327708"/>
        <a:ext cx="1732635" cy="37014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6D304-DFC4-4E23-82E8-AD85C179C5DD}" type="datetimeFigureOut">
              <a:rPr lang="en-GB" smtClean="0"/>
              <a:t>22/10/2015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D6FBA-5DAD-40DB-97F4-5ACE4EF4620A}" type="slidenum">
              <a:rPr lang="en-GB" smtClean="0"/>
              <a:t>‹#›</a:t>
            </a:fld>
            <a:endParaRPr lang="en-GB"/>
          </a:p>
        </p:txBody>
      </p:sp>
    </p:spTree>
    <p:extLst>
      <p:ext uri="{BB962C8B-B14F-4D97-AF65-F5344CB8AC3E}">
        <p14:creationId xmlns:p14="http://schemas.microsoft.com/office/powerpoint/2010/main" val="113909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1</a:t>
            </a:fld>
            <a:endParaRPr lang="en-GB"/>
          </a:p>
        </p:txBody>
      </p:sp>
    </p:spTree>
    <p:extLst>
      <p:ext uri="{BB962C8B-B14F-4D97-AF65-F5344CB8AC3E}">
        <p14:creationId xmlns:p14="http://schemas.microsoft.com/office/powerpoint/2010/main" val="1671376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09456398-207C-4009-90F9-CD6C719E4060}" type="slidenum">
              <a:rPr lang="en-GB" smtClean="0"/>
              <a:pPr defTabSz="965200"/>
              <a:t>15</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a:buFont typeface="Arial" charset="0"/>
              <a:buChar char="•"/>
              <a:defRPr/>
            </a:pPr>
            <a:r>
              <a:rPr lang="en-GB" sz="2000" dirty="0" smtClean="0">
                <a:solidFill>
                  <a:srgbClr val="0070C0"/>
                </a:solidFill>
                <a:latin typeface="Arial" charset="0"/>
                <a:ea typeface="ＭＳ Ｐゴシック" pitchFamily="-112" charset="-128"/>
              </a:rPr>
              <a:t>ASEAN Political Security Community (APSC)</a:t>
            </a:r>
          </a:p>
          <a:p>
            <a:pPr marL="457200" lvl="1" indent="0">
              <a:buNone/>
              <a:defRPr/>
            </a:pPr>
            <a:r>
              <a:rPr lang="en-GB" sz="1500" dirty="0" smtClean="0">
                <a:latin typeface="Arial" charset="0"/>
                <a:ea typeface="ＭＳ Ｐゴシック" pitchFamily="-112" charset="-128"/>
              </a:rPr>
              <a:t>Ensures that the peoples and Member States of </a:t>
            </a:r>
            <a:r>
              <a:rPr lang="en-GB" sz="1400" dirty="0" smtClean="0">
                <a:latin typeface="Arial" charset="0"/>
                <a:ea typeface="ＭＳ Ｐゴシック" pitchFamily="-112" charset="-128"/>
              </a:rPr>
              <a:t>ASEAN </a:t>
            </a:r>
            <a:r>
              <a:rPr lang="en-GB" sz="1500" dirty="0" smtClean="0">
                <a:latin typeface="Arial" charset="0"/>
                <a:ea typeface="ＭＳ Ｐゴシック" pitchFamily="-112" charset="-128"/>
              </a:rPr>
              <a:t>live in peace with one another and with the world at large</a:t>
            </a:r>
            <a:r>
              <a:rPr lang="en-GB" sz="1400" dirty="0" smtClean="0">
                <a:solidFill>
                  <a:srgbClr val="FF0000"/>
                </a:solidFill>
                <a:latin typeface="Arial" charset="0"/>
                <a:ea typeface="ＭＳ Ｐゴシック" pitchFamily="-112" charset="-128"/>
              </a:rPr>
              <a:t> </a:t>
            </a:r>
            <a:r>
              <a:rPr lang="en-GB" sz="1500" dirty="0" smtClean="0">
                <a:latin typeface="Arial" charset="0"/>
                <a:ea typeface="ＭＳ Ｐゴシック" pitchFamily="-112" charset="-128"/>
              </a:rPr>
              <a:t>in a just, democratic and harmonious environment.</a:t>
            </a:r>
          </a:p>
          <a:p>
            <a:pPr lvl="1">
              <a:buFont typeface="Arial" charset="0"/>
              <a:buNone/>
              <a:defRPr/>
            </a:pPr>
            <a:r>
              <a:rPr lang="en-GB" sz="500" dirty="0" smtClean="0">
                <a:latin typeface="Arial" charset="0"/>
                <a:ea typeface="ＭＳ Ｐゴシック" pitchFamily="-112" charset="-128"/>
              </a:rPr>
              <a:t> </a:t>
            </a:r>
          </a:p>
          <a:p>
            <a:pPr>
              <a:buFont typeface="Arial" charset="0"/>
              <a:buChar char="•"/>
              <a:defRPr/>
            </a:pPr>
            <a:r>
              <a:rPr lang="en-GB" sz="2000" dirty="0" smtClean="0">
                <a:solidFill>
                  <a:srgbClr val="FFC000"/>
                </a:solidFill>
                <a:latin typeface="Arial" charset="0"/>
                <a:ea typeface="ＭＳ Ｐゴシック" pitchFamily="-112" charset="-128"/>
              </a:rPr>
              <a:t>ASEAN Economic Community (AEC)</a:t>
            </a:r>
          </a:p>
          <a:p>
            <a:pPr marL="457200" lvl="1" indent="0">
              <a:buNone/>
              <a:defRPr/>
            </a:pPr>
            <a:r>
              <a:rPr lang="en-GB" sz="1500" dirty="0" smtClean="0">
                <a:latin typeface="Arial" charset="0"/>
                <a:ea typeface="ＭＳ Ｐゴシック" pitchFamily="-112" charset="-128"/>
              </a:rPr>
              <a:t>Transforms ASEAN into a stable, prosperous, and highly competitive region with equitable economic development, and reduced poverty and socio-economic disparities.</a:t>
            </a:r>
          </a:p>
          <a:p>
            <a:pPr lvl="1">
              <a:buFont typeface="Arial" charset="0"/>
              <a:buNone/>
              <a:defRPr/>
            </a:pPr>
            <a:r>
              <a:rPr lang="en-GB" sz="500" dirty="0" smtClean="0">
                <a:latin typeface="Arial" charset="0"/>
                <a:ea typeface="ＭＳ Ｐゴシック" pitchFamily="-112" charset="-128"/>
              </a:rPr>
              <a:t> </a:t>
            </a:r>
          </a:p>
          <a:p>
            <a:pPr>
              <a:buFont typeface="Arial" charset="0"/>
              <a:buChar char="•"/>
              <a:defRPr/>
            </a:pPr>
            <a:r>
              <a:rPr lang="en-GB" sz="2000" dirty="0" smtClean="0">
                <a:solidFill>
                  <a:srgbClr val="FF0000"/>
                </a:solidFill>
                <a:latin typeface="Arial" charset="0"/>
                <a:ea typeface="ＭＳ Ｐゴシック" pitchFamily="-112" charset="-128"/>
              </a:rPr>
              <a:t>ASEAN Socio-Cultural Community</a:t>
            </a:r>
            <a:r>
              <a:rPr lang="en-GB" sz="2000" dirty="0" smtClean="0">
                <a:latin typeface="Arial" charset="0"/>
                <a:ea typeface="ＭＳ Ｐゴシック" pitchFamily="-112" charset="-128"/>
              </a:rPr>
              <a:t> </a:t>
            </a:r>
            <a:r>
              <a:rPr lang="en-GB" sz="2000" dirty="0" smtClean="0">
                <a:solidFill>
                  <a:srgbClr val="FF0000"/>
                </a:solidFill>
                <a:latin typeface="Arial" charset="0"/>
                <a:ea typeface="ＭＳ Ｐゴシック" pitchFamily="-112" charset="-128"/>
              </a:rPr>
              <a:t>(ASCC)</a:t>
            </a:r>
          </a:p>
          <a:p>
            <a:pPr marL="457200" lvl="1" indent="0">
              <a:buNone/>
              <a:defRPr/>
            </a:pPr>
            <a:r>
              <a:rPr lang="en-GB" sz="1500" dirty="0" smtClean="0">
                <a:latin typeface="Arial" charset="0"/>
                <a:ea typeface="ＭＳ Ｐゴシック" pitchFamily="-112" charset="-128"/>
              </a:rPr>
              <a:t>Contributes to realising an ASEAN Community that is people-oriented and socially responsible with a view to achieving enduring solidarity and unity among the peoples and Member States of ASEAN. </a:t>
            </a:r>
          </a:p>
          <a:p>
            <a:pPr lvl="1">
              <a:buFont typeface="Arial" charset="0"/>
              <a:buChar char="–"/>
              <a:defRPr/>
            </a:pPr>
            <a:endParaRPr lang="en-GB" sz="500" dirty="0" smtClean="0">
              <a:latin typeface="Arial" charset="0"/>
              <a:ea typeface="ＭＳ Ｐゴシック" pitchFamily="-112" charset="-128"/>
            </a:endParaRPr>
          </a:p>
          <a:p>
            <a:pPr lvl="1">
              <a:buFont typeface="Arial" charset="0"/>
              <a:buChar char="–"/>
              <a:defRPr/>
            </a:pPr>
            <a:endParaRPr lang="en-GB" sz="500" dirty="0" smtClean="0">
              <a:latin typeface="Arial" charset="0"/>
              <a:ea typeface="ＭＳ Ｐゴシック" pitchFamily="-112" charset="-128"/>
            </a:endParaRPr>
          </a:p>
          <a:p>
            <a:pPr marL="0" indent="0">
              <a:buFont typeface="Arial" pitchFamily="34" charset="0"/>
              <a:buNone/>
              <a:defRPr/>
            </a:pPr>
            <a:r>
              <a:rPr lang="en-GB" sz="1500" b="1" dirty="0" smtClean="0">
                <a:latin typeface="Arial" charset="0"/>
                <a:ea typeface="ＭＳ Ｐゴシック" pitchFamily="-112" charset="-128"/>
              </a:rPr>
              <a:t>         </a:t>
            </a:r>
            <a:r>
              <a:rPr lang="en-GB" sz="1800" b="1" dirty="0" smtClean="0">
                <a:latin typeface="Arial" charset="0"/>
                <a:ea typeface="ＭＳ Ｐゴシック" pitchFamily="-112" charset="-128"/>
              </a:rPr>
              <a:t>Narrowing the Development Gap (NDG)</a:t>
            </a:r>
          </a:p>
          <a:p>
            <a:pPr marL="0" indent="0">
              <a:buFont typeface="Arial" pitchFamily="34" charset="0"/>
              <a:buNone/>
              <a:defRPr/>
            </a:pPr>
            <a:r>
              <a:rPr lang="en-GB" sz="1500" dirty="0" smtClean="0">
                <a:solidFill>
                  <a:srgbClr val="92D050"/>
                </a:solidFill>
                <a:latin typeface="Arial" charset="0"/>
                <a:ea typeface="ＭＳ Ｐゴシック" pitchFamily="-112" charset="-128"/>
              </a:rPr>
              <a:t>         </a:t>
            </a:r>
            <a:r>
              <a:rPr lang="en-GB" sz="1500" dirty="0" smtClean="0">
                <a:latin typeface="Arial" charset="0"/>
                <a:ea typeface="ＭＳ Ｐゴシック" pitchFamily="-112" charset="-128"/>
              </a:rPr>
              <a:t>Progressing together through cooperation in development.</a:t>
            </a:r>
          </a:p>
          <a:p>
            <a:endParaRPr lang="en-US" dirty="0" smtClean="0"/>
          </a:p>
        </p:txBody>
      </p:sp>
    </p:spTree>
    <p:extLst>
      <p:ext uri="{BB962C8B-B14F-4D97-AF65-F5344CB8AC3E}">
        <p14:creationId xmlns:p14="http://schemas.microsoft.com/office/powerpoint/2010/main" val="99795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smtClean="0">
                <a:solidFill>
                  <a:srgbClr val="C00000"/>
                </a:solidFill>
              </a:rPr>
              <a:t>1967: Bangkok Declaration</a:t>
            </a:r>
          </a:p>
          <a:p>
            <a:pPr lvl="0"/>
            <a:r>
              <a:rPr lang="en-US" sz="1200" dirty="0" smtClean="0"/>
              <a:t>“Accelerate the economic growth, social progress and cultural development in the region through joint endeavors.”</a:t>
            </a:r>
          </a:p>
          <a:p>
            <a:pPr lvl="0"/>
            <a:r>
              <a:rPr lang="en-US" sz="1200" dirty="0" smtClean="0"/>
              <a:t>“Promote regional peace and stability through abiding respect for justice and the rule of law.”</a:t>
            </a:r>
          </a:p>
          <a:p>
            <a:endParaRPr lang="en-GB" dirty="0" smtClean="0"/>
          </a:p>
          <a:p>
            <a:pPr marL="0" indent="0">
              <a:buNone/>
            </a:pPr>
            <a:r>
              <a:rPr lang="en-US" sz="1600" dirty="0" smtClean="0">
                <a:solidFill>
                  <a:srgbClr val="C00000"/>
                </a:solidFill>
              </a:rPr>
              <a:t>1997: ASEAN Vision 2020</a:t>
            </a:r>
          </a:p>
          <a:p>
            <a:pPr marL="0" indent="0">
              <a:buNone/>
            </a:pPr>
            <a:r>
              <a:rPr lang="en-US" sz="1200" dirty="0" smtClean="0"/>
              <a:t>“ASEAN as a concert of Southeast Asian nations, outward looking, living in peace, stability and prosperity, bonded together in partnership in dynamic development and in a community of caring societies.”</a:t>
            </a:r>
          </a:p>
          <a:p>
            <a:endParaRPr lang="en-GB" dirty="0" smtClean="0"/>
          </a:p>
          <a:p>
            <a:pPr marL="0" indent="0">
              <a:buNone/>
            </a:pPr>
            <a:r>
              <a:rPr lang="en-GB" dirty="0" smtClean="0"/>
              <a:t>2003: </a:t>
            </a:r>
            <a:r>
              <a:rPr lang="en-US" sz="1600" dirty="0" smtClean="0">
                <a:solidFill>
                  <a:srgbClr val="C00000"/>
                </a:solidFill>
              </a:rPr>
              <a:t>Bali Concord II</a:t>
            </a:r>
          </a:p>
          <a:p>
            <a:pPr marL="0" lvl="0" indent="0">
              <a:buNone/>
            </a:pPr>
            <a:r>
              <a:rPr lang="en-US" sz="1200" dirty="0" smtClean="0"/>
              <a:t>“An ASEAN Community shall be established comprising three pillars, namely political and security cooperation, economic cooperation, and socio-cultural cooperation…”</a:t>
            </a:r>
          </a:p>
          <a:p>
            <a:endParaRPr lang="en-GB" dirty="0" smtClean="0"/>
          </a:p>
          <a:p>
            <a:pPr marL="0" indent="0">
              <a:buNone/>
            </a:pPr>
            <a:r>
              <a:rPr lang="en-GB" dirty="0" smtClean="0"/>
              <a:t>2007:</a:t>
            </a:r>
            <a:r>
              <a:rPr lang="en-US" sz="1600" dirty="0" smtClean="0">
                <a:solidFill>
                  <a:srgbClr val="C00000"/>
                </a:solidFill>
              </a:rPr>
              <a:t>12</a:t>
            </a:r>
            <a:r>
              <a:rPr lang="en-US" sz="1600" baseline="30000" dirty="0" smtClean="0">
                <a:solidFill>
                  <a:srgbClr val="C00000"/>
                </a:solidFill>
              </a:rPr>
              <a:t>th</a:t>
            </a:r>
            <a:r>
              <a:rPr lang="en-US" sz="1600" dirty="0" smtClean="0">
                <a:solidFill>
                  <a:srgbClr val="C00000"/>
                </a:solidFill>
              </a:rPr>
              <a:t> ASEAN Summit</a:t>
            </a:r>
          </a:p>
          <a:p>
            <a:pPr marL="0" indent="0">
              <a:buNone/>
            </a:pPr>
            <a:r>
              <a:rPr lang="en-US" sz="1100" dirty="0" smtClean="0">
                <a:solidFill>
                  <a:srgbClr val="C00000"/>
                </a:solidFill>
              </a:rPr>
              <a:t>Cebu, Philippines</a:t>
            </a:r>
            <a:endParaRPr lang="en-US" sz="1400" dirty="0" smtClean="0">
              <a:solidFill>
                <a:srgbClr val="C00000"/>
              </a:solidFill>
            </a:endParaRPr>
          </a:p>
          <a:p>
            <a:pPr marL="0" lvl="0" indent="0">
              <a:buNone/>
            </a:pPr>
            <a:r>
              <a:rPr lang="en-US" sz="1200" dirty="0" smtClean="0"/>
              <a:t>“Accelerate the establishment of an ASEAN Community by 2015…”</a:t>
            </a:r>
          </a:p>
          <a:p>
            <a:pPr marL="0" indent="0">
              <a:buNone/>
            </a:pPr>
            <a:endParaRPr lang="en-US" sz="1200" dirty="0" smtClean="0"/>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16</a:t>
            </a:fld>
            <a:endParaRPr lang="en-GB"/>
          </a:p>
        </p:txBody>
      </p:sp>
    </p:spTree>
    <p:extLst>
      <p:ext uri="{BB962C8B-B14F-4D97-AF65-F5344CB8AC3E}">
        <p14:creationId xmlns:p14="http://schemas.microsoft.com/office/powerpoint/2010/main" val="244595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Core pillar colour: shades</a:t>
            </a:r>
            <a:r>
              <a:rPr lang="en-GB" baseline="0" dirty="0" smtClean="0"/>
              <a:t> of red</a:t>
            </a:r>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18</a:t>
            </a:fld>
            <a:endParaRPr lang="en-GB"/>
          </a:p>
        </p:txBody>
      </p:sp>
    </p:spTree>
    <p:extLst>
      <p:ext uri="{BB962C8B-B14F-4D97-AF65-F5344CB8AC3E}">
        <p14:creationId xmlns:p14="http://schemas.microsoft.com/office/powerpoint/2010/main" val="796622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800" dirty="0" smtClean="0">
              <a:solidFill>
                <a:srgbClr val="10253F"/>
              </a:solidFill>
              <a:ea typeface="Arial" pitchFamily="34" charset="0"/>
            </a:endParaRPr>
          </a:p>
        </p:txBody>
      </p:sp>
      <p:sp>
        <p:nvSpPr>
          <p:cNvPr id="4" name="Slide Number Placeholder 3"/>
          <p:cNvSpPr>
            <a:spLocks noGrp="1"/>
          </p:cNvSpPr>
          <p:nvPr>
            <p:ph type="sldNum" sz="quarter" idx="10"/>
          </p:nvPr>
        </p:nvSpPr>
        <p:spPr/>
        <p:txBody>
          <a:bodyPr/>
          <a:lstStyle/>
          <a:p>
            <a:fld id="{4F0D6FBA-5DAD-40DB-97F4-5ACE4EF4620A}" type="slidenum">
              <a:rPr lang="en-GB" smtClean="0"/>
              <a:t>19</a:t>
            </a:fld>
            <a:endParaRPr lang="en-GB"/>
          </a:p>
        </p:txBody>
      </p:sp>
    </p:spTree>
    <p:extLst>
      <p:ext uri="{BB962C8B-B14F-4D97-AF65-F5344CB8AC3E}">
        <p14:creationId xmlns:p14="http://schemas.microsoft.com/office/powerpoint/2010/main" val="4123211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GB" sz="1200" dirty="0" smtClean="0"/>
              <a:t>Ensure that the peoples and Member States of ASEAN live in peace with one another and with the world at large</a:t>
            </a:r>
          </a:p>
          <a:p>
            <a:pPr marL="457200" indent="-457200">
              <a:buFont typeface="+mj-lt"/>
              <a:buAutoNum type="arabicPeriod"/>
            </a:pPr>
            <a:r>
              <a:rPr lang="en-GB" sz="1200" dirty="0" smtClean="0"/>
              <a:t>Strengthen the mutually beneficial relations between ASEAN and its Dialogue Partners and friends</a:t>
            </a:r>
          </a:p>
          <a:p>
            <a:pPr marL="457200" indent="-457200">
              <a:buFont typeface="+mj-lt"/>
              <a:buAutoNum type="arabicPeriod"/>
            </a:pPr>
            <a:r>
              <a:rPr lang="en-GB" sz="1200" dirty="0" smtClean="0"/>
              <a:t>Maintains the centrality and proactive role of ASEAN in a regional architecture that is open, transparent and inclusive, while remaining actively engaged, forward-looking and non-discriminatory</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20</a:t>
            </a:fld>
            <a:endParaRPr lang="en-GB"/>
          </a:p>
        </p:txBody>
      </p:sp>
    </p:spTree>
    <p:extLst>
      <p:ext uri="{BB962C8B-B14F-4D97-AF65-F5344CB8AC3E}">
        <p14:creationId xmlns:p14="http://schemas.microsoft.com/office/powerpoint/2010/main" val="14945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0000"/>
              </a:lnSpc>
              <a:spcBef>
                <a:spcPts val="1200"/>
              </a:spcBef>
              <a:spcAft>
                <a:spcPts val="1200"/>
              </a:spcAft>
              <a:buClrTx/>
              <a:buSzTx/>
              <a:buFontTx/>
              <a:buNone/>
              <a:tabLst/>
              <a:defRPr/>
            </a:pPr>
            <a:r>
              <a:rPr lang="en-GB" altLang="en-US" sz="1200" dirty="0" smtClean="0">
                <a:solidFill>
                  <a:srgbClr val="10253F"/>
                </a:solidFill>
              </a:rPr>
              <a:t>ASEAN Regional Forum (ARF)</a:t>
            </a:r>
          </a:p>
          <a:p>
            <a:pPr marL="0" marR="0" indent="0" algn="l" defTabSz="914400" rtl="0" eaLnBrk="1" fontAlgn="auto" latinLnBrk="0" hangingPunct="1">
              <a:lnSpc>
                <a:spcPct val="90000"/>
              </a:lnSpc>
              <a:spcBef>
                <a:spcPts val="1200"/>
              </a:spcBef>
              <a:spcAft>
                <a:spcPts val="1200"/>
              </a:spcAft>
              <a:buClrTx/>
              <a:buSzTx/>
              <a:buFontTx/>
              <a:buNone/>
              <a:tabLst/>
              <a:defRPr/>
            </a:pPr>
            <a:r>
              <a:rPr lang="en-GB" altLang="en-US" sz="1200" dirty="0" smtClean="0">
                <a:solidFill>
                  <a:srgbClr val="10253F"/>
                </a:solidFill>
              </a:rPr>
              <a:t>ASEAN Defence Ministers</a:t>
            </a:r>
            <a:r>
              <a:rPr lang="en-GB" altLang="ja-JP" sz="1200" dirty="0" smtClean="0">
                <a:solidFill>
                  <a:srgbClr val="10253F"/>
                </a:solidFill>
              </a:rPr>
              <a:t>’ Meeting (ADMM)</a:t>
            </a:r>
          </a:p>
          <a:p>
            <a:pPr marL="0" marR="0" indent="0" algn="l" defTabSz="914400" rtl="0" eaLnBrk="1" fontAlgn="auto" latinLnBrk="0" hangingPunct="1">
              <a:lnSpc>
                <a:spcPct val="90000"/>
              </a:lnSpc>
              <a:spcBef>
                <a:spcPts val="1200"/>
              </a:spcBef>
              <a:spcAft>
                <a:spcPts val="1200"/>
              </a:spcAft>
              <a:buClrTx/>
              <a:buSzTx/>
              <a:buFontTx/>
              <a:buNone/>
              <a:tabLst/>
              <a:defRPr/>
            </a:pPr>
            <a:r>
              <a:rPr lang="en-GB" altLang="en-US" sz="1200" dirty="0" smtClean="0">
                <a:solidFill>
                  <a:srgbClr val="10253F"/>
                </a:solidFill>
              </a:rPr>
              <a:t>Commission on the Southeast Asia Nuclear Weapon-Free Zone (SEANWFZ Commission)</a:t>
            </a:r>
          </a:p>
          <a:p>
            <a:pPr>
              <a:lnSpc>
                <a:spcPct val="90000"/>
              </a:lnSpc>
              <a:spcBef>
                <a:spcPts val="1200"/>
              </a:spcBef>
              <a:spcAft>
                <a:spcPts val="1200"/>
              </a:spcAft>
            </a:pPr>
            <a:r>
              <a:rPr lang="en-GB" altLang="en-US" sz="1200" dirty="0" smtClean="0">
                <a:solidFill>
                  <a:srgbClr val="10253F"/>
                </a:solidFill>
              </a:rPr>
              <a:t>ASEAN Foreign Ministers (AMM)</a:t>
            </a:r>
          </a:p>
          <a:p>
            <a:pPr>
              <a:lnSpc>
                <a:spcPct val="90000"/>
              </a:lnSpc>
              <a:spcAft>
                <a:spcPts val="1200"/>
              </a:spcAft>
            </a:pPr>
            <a:r>
              <a:rPr lang="en-GB" altLang="en-US" sz="1200" dirty="0" smtClean="0">
                <a:solidFill>
                  <a:srgbClr val="10253F"/>
                </a:solidFill>
              </a:rPr>
              <a:t>ASEAN Ministerial Meeting on Transnational Crime (AMMTC)</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solidFill>
                  <a:srgbClr val="10253F"/>
                </a:solidFill>
              </a:rPr>
              <a:t>ASEAN Law Ministers’ Meeting (ALAWMM)</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21</a:t>
            </a:fld>
            <a:endParaRPr lang="en-GB"/>
          </a:p>
        </p:txBody>
      </p:sp>
    </p:spTree>
    <p:extLst>
      <p:ext uri="{BB962C8B-B14F-4D97-AF65-F5344CB8AC3E}">
        <p14:creationId xmlns:p14="http://schemas.microsoft.com/office/powerpoint/2010/main" val="2473830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 recognition of the </a:t>
            </a:r>
            <a:r>
              <a:rPr lang="en-GB" b="1" dirty="0" smtClean="0"/>
              <a:t>Treaty of Amity and Cooperation</a:t>
            </a:r>
            <a:r>
              <a:rPr lang="en-GB" dirty="0" smtClean="0"/>
              <a:t> as a key code of conduct for inter-state relations in the region has grown remarkably. The TAC now has 32 High Contracting Parties</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22</a:t>
            </a:fld>
            <a:endParaRPr lang="en-GB"/>
          </a:p>
        </p:txBody>
      </p:sp>
    </p:spTree>
    <p:extLst>
      <p:ext uri="{BB962C8B-B14F-4D97-AF65-F5344CB8AC3E}">
        <p14:creationId xmlns:p14="http://schemas.microsoft.com/office/powerpoint/2010/main" val="3000952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GB" sz="1200" dirty="0" smtClean="0"/>
              <a:t>Formulating </a:t>
            </a:r>
            <a:r>
              <a:rPr lang="en-GB" sz="1200" b="1" dirty="0" smtClean="0"/>
              <a:t>ASEAN Community’s Vision 2025 </a:t>
            </a:r>
            <a:r>
              <a:rPr lang="en-GB" sz="1200" dirty="0" smtClean="0"/>
              <a:t>and the attendant document of the 3 Community pillars for 2016-2025. It will be submitted to the 27</a:t>
            </a:r>
            <a:r>
              <a:rPr lang="en-GB" sz="1200" baseline="30000" dirty="0" smtClean="0"/>
              <a:t>th</a:t>
            </a:r>
            <a:r>
              <a:rPr lang="en-GB" sz="1200" dirty="0" smtClean="0"/>
              <a:t> ASEAN Summit in 2015 for adoption.</a:t>
            </a:r>
          </a:p>
          <a:p>
            <a:pPr marL="457200" indent="-457200">
              <a:buFont typeface="+mj-lt"/>
              <a:buAutoNum type="arabicPeriod"/>
            </a:pPr>
            <a:r>
              <a:rPr lang="en-GB" sz="1200" dirty="0" smtClean="0"/>
              <a:t>Study on </a:t>
            </a:r>
            <a:r>
              <a:rPr lang="en-GB" sz="1200" b="1" dirty="0" smtClean="0"/>
              <a:t>Timor-Leste’s Application for ASEAN Membership</a:t>
            </a:r>
            <a:r>
              <a:rPr lang="en-GB" sz="1200" dirty="0" smtClean="0"/>
              <a:t> and its implications on ASEAN Political-Security Community Building.</a:t>
            </a:r>
          </a:p>
          <a:p>
            <a:pPr marL="457200" indent="-457200">
              <a:buFont typeface="+mj-lt"/>
              <a:buAutoNum type="arabicPeriod"/>
            </a:pPr>
            <a:r>
              <a:rPr lang="en-GB" sz="1200" dirty="0" smtClean="0"/>
              <a:t>Full and effective implementation of the Declaration of the Conduct of Parties in the </a:t>
            </a:r>
            <a:r>
              <a:rPr lang="en-GB" sz="1200" b="1" dirty="0" smtClean="0"/>
              <a:t>South China Sea</a:t>
            </a:r>
            <a:r>
              <a:rPr lang="en-GB" sz="1200" dirty="0" smtClean="0"/>
              <a:t> (DOC) in its entirety, as well as to work towards the early conclusion of the Code of Conduct in the South China Sea (COC) based on consensus.</a:t>
            </a:r>
          </a:p>
          <a:p>
            <a:pPr marL="457200" indent="-457200">
              <a:buFont typeface="+mj-lt"/>
              <a:buAutoNum type="arabicPeriod"/>
            </a:pPr>
            <a:r>
              <a:rPr lang="en-GB" sz="1200" dirty="0" smtClean="0"/>
              <a:t>Renewed consultations with the Nuclear Weapon States on the outstanding issues related to the signing of the </a:t>
            </a:r>
            <a:r>
              <a:rPr lang="en-GB" sz="1200" b="1" dirty="0" smtClean="0"/>
              <a:t>SEANWFZ Protocol</a:t>
            </a:r>
          </a:p>
          <a:p>
            <a:pPr marL="457200" indent="-457200">
              <a:buFont typeface="+mj-lt"/>
              <a:buAutoNum type="arabicPeriod" startAt="5"/>
            </a:pPr>
            <a:r>
              <a:rPr lang="en-GB" sz="1200" dirty="0" smtClean="0"/>
              <a:t>Finalisation of the </a:t>
            </a:r>
            <a:r>
              <a:rPr lang="en-GB" sz="1200" b="1" dirty="0" smtClean="0"/>
              <a:t>ASEAN Convention of Trafficking in Persons Especially Women and Children (ACTIP) </a:t>
            </a:r>
            <a:r>
              <a:rPr lang="en-GB" sz="1200" dirty="0" smtClean="0"/>
              <a:t>and the </a:t>
            </a:r>
            <a:r>
              <a:rPr lang="en-GB" sz="1200" b="1" dirty="0" smtClean="0"/>
              <a:t>ASEAN Regional Plan of Action Especially Women and Children (RPA)</a:t>
            </a:r>
            <a:endParaRPr lang="en-GB" sz="1200" dirty="0" smtClean="0"/>
          </a:p>
          <a:p>
            <a:pPr marL="457200" indent="-457200">
              <a:buFont typeface="+mj-lt"/>
              <a:buAutoNum type="arabicPeriod" startAt="5"/>
            </a:pPr>
            <a:r>
              <a:rPr lang="en-GB" sz="1200" dirty="0" smtClean="0"/>
              <a:t>Preparation for the </a:t>
            </a:r>
            <a:r>
              <a:rPr lang="en-GB" sz="1200" b="1" dirty="0" smtClean="0"/>
              <a:t>Special Ministerial Meeting on the Rise of Radicalisation</a:t>
            </a:r>
            <a:r>
              <a:rPr lang="en-GB" sz="1200" dirty="0" smtClean="0"/>
              <a:t> and Violent Extremism, back-to-back with the </a:t>
            </a:r>
            <a:r>
              <a:rPr lang="en-GB" sz="1200" b="1" dirty="0" smtClean="0"/>
              <a:t>10</a:t>
            </a:r>
            <a:r>
              <a:rPr lang="en-GB" sz="1200" b="1" baseline="30000" dirty="0" smtClean="0"/>
              <a:t>th</a:t>
            </a:r>
            <a:r>
              <a:rPr lang="en-GB" sz="1200" b="1" dirty="0" smtClean="0"/>
              <a:t> ASEAN Ministerial Meeting on Transnational Crime (AMMTC) </a:t>
            </a:r>
            <a:r>
              <a:rPr lang="en-GB" sz="1200" dirty="0" smtClean="0"/>
              <a:t>on 28- Sept – 2 Oct 2015 in Melaka, Malaysia</a:t>
            </a:r>
          </a:p>
          <a:p>
            <a:pPr marL="457200" indent="-457200">
              <a:buFont typeface="+mj-lt"/>
              <a:buAutoNum type="arabicPeriod" startAt="5"/>
            </a:pPr>
            <a:r>
              <a:rPr lang="en-GB" sz="1200" dirty="0" smtClean="0"/>
              <a:t>Preparation for the </a:t>
            </a:r>
            <a:r>
              <a:rPr lang="en-GB" sz="1200" b="1" dirty="0" smtClean="0"/>
              <a:t>AMMTC Emergency Meeting on the Issue of Irregular Movement of People in Southeast Asia </a:t>
            </a:r>
            <a:r>
              <a:rPr lang="en-GB" sz="1200" dirty="0" smtClean="0"/>
              <a:t>on the end of June 2015, in Malaysia</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23</a:t>
            </a:fld>
            <a:endParaRPr lang="en-GB"/>
          </a:p>
        </p:txBody>
      </p:sp>
    </p:spTree>
    <p:extLst>
      <p:ext uri="{BB962C8B-B14F-4D97-AF65-F5344CB8AC3E}">
        <p14:creationId xmlns:p14="http://schemas.microsoft.com/office/powerpoint/2010/main" val="2537801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24</a:t>
            </a:fld>
            <a:endParaRPr lang="en-GB"/>
          </a:p>
        </p:txBody>
      </p:sp>
    </p:spTree>
    <p:extLst>
      <p:ext uri="{BB962C8B-B14F-4D97-AF65-F5344CB8AC3E}">
        <p14:creationId xmlns:p14="http://schemas.microsoft.com/office/powerpoint/2010/main" val="4003286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Core pillar</a:t>
            </a:r>
            <a:r>
              <a:rPr lang="en-GB" baseline="0" dirty="0" smtClean="0"/>
              <a:t> colour: shades of blue</a:t>
            </a:r>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25</a:t>
            </a:fld>
            <a:endParaRPr lang="en-GB"/>
          </a:p>
        </p:txBody>
      </p:sp>
    </p:spTree>
    <p:extLst>
      <p:ext uri="{BB962C8B-B14F-4D97-AF65-F5344CB8AC3E}">
        <p14:creationId xmlns:p14="http://schemas.microsoft.com/office/powerpoint/2010/main" val="308857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section contains slides which can be used</a:t>
            </a:r>
            <a:r>
              <a:rPr lang="en-GB" baseline="0" dirty="0" smtClean="0"/>
              <a:t> to talk about ASEAN in general.</a:t>
            </a:r>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2</a:t>
            </a:fld>
            <a:endParaRPr lang="en-GB"/>
          </a:p>
        </p:txBody>
      </p:sp>
    </p:spTree>
    <p:extLst>
      <p:ext uri="{BB962C8B-B14F-4D97-AF65-F5344CB8AC3E}">
        <p14:creationId xmlns:p14="http://schemas.microsoft.com/office/powerpoint/2010/main" val="1698989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D81C7-2F41-412C-8C77-495257E54198}" type="slidenum">
              <a:rPr lang="en-US" smtClean="0"/>
              <a:t>28</a:t>
            </a:fld>
            <a:endParaRPr lang="en-US"/>
          </a:p>
        </p:txBody>
      </p:sp>
    </p:spTree>
    <p:extLst>
      <p:ext uri="{BB962C8B-B14F-4D97-AF65-F5344CB8AC3E}">
        <p14:creationId xmlns:p14="http://schemas.microsoft.com/office/powerpoint/2010/main" val="1820440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29</a:t>
            </a:fld>
            <a:endParaRPr lang="en-GB"/>
          </a:p>
        </p:txBody>
      </p:sp>
    </p:spTree>
    <p:extLst>
      <p:ext uri="{BB962C8B-B14F-4D97-AF65-F5344CB8AC3E}">
        <p14:creationId xmlns:p14="http://schemas.microsoft.com/office/powerpoint/2010/main" val="1679011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1pPr>
            <a:lvl2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2pPr>
            <a:lvl3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3pPr>
            <a:lvl4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4pPr>
            <a:lvl5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5pPr>
            <a:lvl6pPr marL="246757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6pPr>
            <a:lvl7pPr marL="291622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7pPr>
            <a:lvl8pPr marL="336487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8pPr>
            <a:lvl9pPr marL="381352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9pPr>
          </a:lstStyle>
          <a:p>
            <a:fld id="{19D1CA7B-CE7A-41D6-BCA9-27ECD1E965B6}" type="slidenum">
              <a:rPr lang="en-US" altLang="en-US">
                <a:solidFill>
                  <a:srgbClr val="000000"/>
                </a:solidFill>
                <a:latin typeface="Times New Roman" pitchFamily="18" charset="0"/>
              </a:rPr>
              <a:pPr/>
              <a:t>31</a:t>
            </a:fld>
            <a:endParaRPr lang="en-US" altLang="en-US">
              <a:solidFill>
                <a:srgbClr val="000000"/>
              </a:solidFill>
              <a:latin typeface="Times New Roman" pitchFamily="18" charset="0"/>
            </a:endParaRPr>
          </a:p>
        </p:txBody>
      </p:sp>
      <p:sp>
        <p:nvSpPr>
          <p:cNvPr id="33795" name="Text Box 1"/>
          <p:cNvSpPr txBox="1">
            <a:spLocks noChangeArrowheads="1"/>
          </p:cNvSpPr>
          <p:nvPr/>
        </p:nvSpPr>
        <p:spPr bwMode="auto">
          <a:xfrm>
            <a:off x="3884027" y="8686489"/>
            <a:ext cx="2959997" cy="445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51EA14AB-16BD-42FF-8454-10282ACBB592}" type="slidenum">
              <a:rPr lang="en-US" altLang="en-US" sz="1200">
                <a:solidFill>
                  <a:srgbClr val="000000"/>
                </a:solidFill>
                <a:latin typeface="Times New Roman" pitchFamily="18" charset="0"/>
              </a:rPr>
              <a:pPr algn="r" eaLnBrk="1" hangingPunct="1">
                <a:buSzPct val="100000"/>
              </a:pPr>
              <a:t>31</a:t>
            </a:fld>
            <a:endParaRPr lang="en-US" altLang="en-US" sz="1200">
              <a:solidFill>
                <a:srgbClr val="000000"/>
              </a:solidFill>
              <a:latin typeface="Times New Roman" pitchFamily="18" charset="0"/>
            </a:endParaRPr>
          </a:p>
        </p:txBody>
      </p:sp>
      <p:sp>
        <p:nvSpPr>
          <p:cNvPr id="33796" name="Rectangle 2"/>
          <p:cNvSpPr>
            <a:spLocks noGrp="1" noRot="1" noChangeAspect="1" noChangeArrowheads="1" noTextEdit="1"/>
          </p:cNvSpPr>
          <p:nvPr>
            <p:ph type="sldImg"/>
          </p:nvPr>
        </p:nvSpPr>
        <p:spPr>
          <a:xfrm>
            <a:off x="1143000" y="685800"/>
            <a:ext cx="4570413"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7" name="Text Box 3"/>
          <p:cNvSpPr>
            <a:spLocks noGrp="1" noChangeArrowheads="1"/>
          </p:cNvSpPr>
          <p:nvPr>
            <p:ph type="body" idx="1"/>
          </p:nvPr>
        </p:nvSpPr>
        <p:spPr>
          <a:xfrm>
            <a:off x="914712" y="4342464"/>
            <a:ext cx="5027025" cy="12245090"/>
          </a:xfrm>
          <a:noFill/>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b="1" dirty="0" smtClean="0">
                <a:latin typeface="Times New Roman" pitchFamily="18" charset="0"/>
                <a:ea typeface="MS PGothic" pitchFamily="34" charset="-128"/>
              </a:rPr>
              <a:t>Pillar 1: Single Market and Production Base</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As of 2010, duties were eliminated on 99.2% of tariff lines for the ASEAN-6 Member States (Brunei Darussalam, Indonesia, Malaysia, Philippines, Singapore and Thailand); in the remaining Member States (Cambodia, Lao PDR, Myanmar and Viet Nam), 97.52% of tariff lines have been reduced to 0-5 percent. </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ASEAN  Member States have also worked toward achieving free flow of services under the ASEAN Framework Agreement on Services (AFAS). Through packages of </a:t>
            </a:r>
            <a:r>
              <a:rPr lang="en-US" altLang="en-US" dirty="0" err="1" smtClean="0">
                <a:latin typeface="Times New Roman" pitchFamily="18" charset="0"/>
                <a:ea typeface="MS PGothic" pitchFamily="34" charset="-128"/>
              </a:rPr>
              <a:t>liberalisation</a:t>
            </a:r>
            <a:r>
              <a:rPr lang="en-US" altLang="en-US" dirty="0" smtClean="0">
                <a:latin typeface="Times New Roman" pitchFamily="18" charset="0"/>
                <a:ea typeface="MS PGothic" pitchFamily="34" charset="-128"/>
              </a:rPr>
              <a:t> commitments, ASEAN Member States have eased restrictions to cross-border trade in at least 80 subsectors, with a majority of these subsectors allowing for majority foreign ownership.</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ASEAN is committed to building an investment climate that is conducive for business. Aside from individual country initiatives, the region agreed on an investment framework aimed at enticing investors and helping those who are doing business in the region through the ASEAN Comprehensive Investment Agreement (ACIA), which contains commitments to </a:t>
            </a:r>
            <a:r>
              <a:rPr lang="en-US" altLang="en-US" dirty="0" err="1" smtClean="0">
                <a:latin typeface="Times New Roman" pitchFamily="18" charset="0"/>
                <a:ea typeface="MS PGothic" pitchFamily="34" charset="-128"/>
              </a:rPr>
              <a:t>liberalise</a:t>
            </a:r>
            <a:r>
              <a:rPr lang="en-US" altLang="en-US" dirty="0" smtClean="0">
                <a:latin typeface="Times New Roman" pitchFamily="18" charset="0"/>
                <a:ea typeface="MS PGothic" pitchFamily="34" charset="-128"/>
              </a:rPr>
              <a:t> and protect cross-border investment activities. </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MILESTONES:</a:t>
            </a:r>
          </a:p>
          <a:p>
            <a:pPr>
              <a:lnSpc>
                <a:spcPct val="120000"/>
              </a:lnSpc>
              <a:defRPr/>
            </a:pPr>
            <a:r>
              <a:rPr lang="en-GB" sz="1200" b="1" dirty="0" smtClean="0"/>
              <a:t>Tariffs already near zero. </a:t>
            </a:r>
          </a:p>
          <a:p>
            <a:pPr>
              <a:lnSpc>
                <a:spcPct val="120000"/>
              </a:lnSpc>
              <a:defRPr/>
            </a:pPr>
            <a:r>
              <a:rPr lang="en-GB" sz="1200" b="1" dirty="0" smtClean="0"/>
              <a:t>The ASEAN Trade in Goods Agreement </a:t>
            </a:r>
            <a:r>
              <a:rPr lang="en-GB" sz="1200" dirty="0" smtClean="0"/>
              <a:t>created a legal framework to realise the free flow of goods within the AEC.</a:t>
            </a:r>
          </a:p>
          <a:p>
            <a:pPr>
              <a:lnSpc>
                <a:spcPct val="120000"/>
              </a:lnSpc>
              <a:defRPr/>
            </a:pPr>
            <a:r>
              <a:rPr lang="en-GB" sz="1200" b="1" dirty="0" smtClean="0"/>
              <a:t>The ASEAN Framework Agreement on Services </a:t>
            </a:r>
            <a:r>
              <a:rPr lang="en-GB" sz="1200" dirty="0" smtClean="0"/>
              <a:t>eases restrictions on cross-border trade in at least 80 subsectors.</a:t>
            </a:r>
          </a:p>
          <a:p>
            <a:pPr>
              <a:lnSpc>
                <a:spcPct val="120000"/>
              </a:lnSpc>
              <a:defRPr/>
            </a:pPr>
            <a:r>
              <a:rPr lang="en-GB" sz="1200" b="1" dirty="0" smtClean="0"/>
              <a:t>The ASEAN Comprehensive Investment Agreement</a:t>
            </a:r>
            <a:r>
              <a:rPr lang="en-GB" sz="1200" dirty="0" smtClean="0"/>
              <a:t> liberalises, protects, facilitates and promotes cross-border investment.</a:t>
            </a:r>
          </a:p>
          <a:p>
            <a:pPr>
              <a:buSzPct val="100000"/>
              <a:defRPr/>
            </a:pPr>
            <a:r>
              <a:rPr lang="en-GB" sz="1200" b="1" dirty="0" smtClean="0"/>
              <a:t>Movement of professionals </a:t>
            </a:r>
            <a:r>
              <a:rPr lang="en-GB" sz="1200" dirty="0" smtClean="0"/>
              <a:t>through MRAs for 8 professionals, Agreement on Movement of Natural persons, AQRF endorsement Priority integration sector (PIS).</a:t>
            </a:r>
          </a:p>
          <a:p>
            <a:pPr>
              <a:buSzPct val="100000"/>
              <a:defRPr/>
            </a:pPr>
            <a:r>
              <a:rPr lang="en-GB" sz="1200" b="1" dirty="0" smtClean="0"/>
              <a:t>Trade facilitation </a:t>
            </a:r>
            <a:r>
              <a:rPr lang="en-GB" sz="1200" dirty="0" smtClean="0"/>
              <a:t>through pilot project for self-certification, ongoing work on ASEAN Single Window, MRAs in testing standards.</a:t>
            </a:r>
          </a:p>
          <a:p>
            <a:pPr>
              <a:buSzPct val="100000"/>
              <a:defRPr/>
            </a:pPr>
            <a:r>
              <a:rPr lang="en-GB" sz="1200" dirty="0" smtClean="0"/>
              <a:t>Stock exchanges from ASEAN-5 and Viet Nam have collaborated to form </a:t>
            </a:r>
            <a:r>
              <a:rPr lang="en-GB" sz="1200" b="1" dirty="0" smtClean="0"/>
              <a:t>ASEAN Exchanges</a:t>
            </a:r>
            <a:r>
              <a:rPr lang="en-GB" sz="1200" dirty="0" smtClean="0"/>
              <a:t>.</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p:txBody>
      </p:sp>
      <p:sp>
        <p:nvSpPr>
          <p:cNvPr id="33798" name="Text Box 4"/>
          <p:cNvSpPr txBox="1">
            <a:spLocks noChangeArrowheads="1"/>
          </p:cNvSpPr>
          <p:nvPr/>
        </p:nvSpPr>
        <p:spPr bwMode="auto">
          <a:xfrm>
            <a:off x="3884027" y="8688049"/>
            <a:ext cx="2972421" cy="45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FE08D267-4648-45CC-9F71-490E66B25A2A}" type="slidenum">
              <a:rPr lang="en-US" altLang="en-US" sz="1200">
                <a:solidFill>
                  <a:srgbClr val="000000"/>
                </a:solidFill>
                <a:latin typeface="Times New Roman" pitchFamily="18" charset="0"/>
              </a:rPr>
              <a:pPr algn="r" eaLnBrk="1" hangingPunct="1">
                <a:buSzPct val="100000"/>
              </a:pPr>
              <a:t>31</a:t>
            </a:fld>
            <a:endParaRPr lang="en-US" altLang="en-US" sz="1200">
              <a:solidFill>
                <a:srgbClr val="000000"/>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1pPr>
            <a:lvl2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2pPr>
            <a:lvl3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3pPr>
            <a:lvl4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4pPr>
            <a:lvl5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5pPr>
            <a:lvl6pPr marL="246757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6pPr>
            <a:lvl7pPr marL="291622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7pPr>
            <a:lvl8pPr marL="336487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8pPr>
            <a:lvl9pPr marL="381352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9pPr>
          </a:lstStyle>
          <a:p>
            <a:fld id="{B875700E-3B1B-4143-8107-7FAF0886DFEB}" type="slidenum">
              <a:rPr lang="en-US" altLang="en-US">
                <a:solidFill>
                  <a:srgbClr val="000000"/>
                </a:solidFill>
                <a:latin typeface="Times New Roman" pitchFamily="18" charset="0"/>
              </a:rPr>
              <a:pPr/>
              <a:t>35</a:t>
            </a:fld>
            <a:endParaRPr lang="en-US" altLang="en-US">
              <a:solidFill>
                <a:srgbClr val="000000"/>
              </a:solidFill>
              <a:latin typeface="Times New Roman" pitchFamily="18" charset="0"/>
            </a:endParaRPr>
          </a:p>
        </p:txBody>
      </p:sp>
      <p:sp>
        <p:nvSpPr>
          <p:cNvPr id="34819" name="Text Box 1"/>
          <p:cNvSpPr txBox="1">
            <a:spLocks noChangeArrowheads="1"/>
          </p:cNvSpPr>
          <p:nvPr/>
        </p:nvSpPr>
        <p:spPr bwMode="auto">
          <a:xfrm>
            <a:off x="3884027" y="8686489"/>
            <a:ext cx="2959997" cy="445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E8B7A367-6957-4A42-9A8F-7B71B842C1A6}" type="slidenum">
              <a:rPr lang="en-US" altLang="en-US" sz="1200">
                <a:solidFill>
                  <a:srgbClr val="000000"/>
                </a:solidFill>
                <a:latin typeface="Times New Roman" pitchFamily="18" charset="0"/>
              </a:rPr>
              <a:pPr algn="r" eaLnBrk="1" hangingPunct="1">
                <a:buSzPct val="100000"/>
              </a:pPr>
              <a:t>35</a:t>
            </a:fld>
            <a:endParaRPr lang="en-US" altLang="en-US" sz="1200">
              <a:solidFill>
                <a:srgbClr val="000000"/>
              </a:solidFill>
              <a:latin typeface="Times New Roman" pitchFamily="18" charset="0"/>
            </a:endParaRPr>
          </a:p>
        </p:txBody>
      </p:sp>
      <p:sp>
        <p:nvSpPr>
          <p:cNvPr id="34820" name="Rectangle 2"/>
          <p:cNvSpPr>
            <a:spLocks noGrp="1" noRot="1" noChangeAspect="1" noChangeArrowheads="1" noTextEdit="1"/>
          </p:cNvSpPr>
          <p:nvPr>
            <p:ph type="sldImg"/>
          </p:nvPr>
        </p:nvSpPr>
        <p:spPr>
          <a:xfrm>
            <a:off x="1143000" y="685800"/>
            <a:ext cx="4570413"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Text Box 3"/>
          <p:cNvSpPr>
            <a:spLocks noGrp="1" noChangeArrowheads="1"/>
          </p:cNvSpPr>
          <p:nvPr>
            <p:ph type="body" idx="1"/>
          </p:nvPr>
        </p:nvSpPr>
        <p:spPr>
          <a:xfrm>
            <a:off x="914712" y="4342463"/>
            <a:ext cx="5027025" cy="10572750"/>
          </a:xfrm>
          <a:noFill/>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b="1" dirty="0" smtClean="0">
                <a:latin typeface="Times New Roman" pitchFamily="18" charset="0"/>
                <a:ea typeface="MS PGothic" pitchFamily="34" charset="-128"/>
              </a:rPr>
              <a:t>Pillar 2: Competitive Economic Region </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In creating a competitive economic region, the AEC seeks to foster a culture of fair competition, including institutions and laws that underpin the effort. This includes protection for consumers region-wide and strong guarantees for intellectual property rights.</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Competition policy and law will play an increasingly important role as strong economies are founded upon healthy and effective competition. By creating a level playing field for businesses operating in the region, competition policy and law encourages greater innovation, productivity and efficiency, bringing about benefits for businesses and consumers alike.</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ASEAN Member States have been intensifying their efforts to introduce competition policy and law by 2015. Various outreach activities have also been carried out to educate the general public on the importance of competition policy and how it could possibly affect them.</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MILESTONES:</a:t>
            </a:r>
          </a:p>
          <a:p>
            <a:pPr>
              <a:lnSpc>
                <a:spcPct val="120000"/>
              </a:lnSpc>
            </a:pPr>
            <a:r>
              <a:rPr lang="en-US" altLang="en-US" sz="1200" dirty="0" smtClean="0"/>
              <a:t>Introduce </a:t>
            </a:r>
            <a:r>
              <a:rPr lang="en-US" altLang="en-US" sz="1200" b="1" dirty="0" smtClean="0"/>
              <a:t>competition policy and law</a:t>
            </a:r>
            <a:r>
              <a:rPr lang="en-US" altLang="en-US" sz="1200" dirty="0" smtClean="0"/>
              <a:t>, outreach activities.</a:t>
            </a:r>
          </a:p>
          <a:p>
            <a:pPr>
              <a:lnSpc>
                <a:spcPct val="120000"/>
              </a:lnSpc>
            </a:pPr>
            <a:r>
              <a:rPr lang="en-US" altLang="en-US" sz="1200" dirty="0" smtClean="0"/>
              <a:t>Capacity building to put in place, implement </a:t>
            </a:r>
            <a:r>
              <a:rPr lang="en-US" altLang="en-US" sz="1200" b="1" dirty="0" smtClean="0"/>
              <a:t>consumer protection laws</a:t>
            </a:r>
            <a:r>
              <a:rPr lang="en-US" altLang="en-US" sz="1200" dirty="0" smtClean="0"/>
              <a:t>. </a:t>
            </a:r>
          </a:p>
          <a:p>
            <a:pPr>
              <a:lnSpc>
                <a:spcPct val="120000"/>
              </a:lnSpc>
            </a:pPr>
            <a:r>
              <a:rPr lang="en-US" altLang="en-US" sz="1200" dirty="0" smtClean="0"/>
              <a:t>Endeavour to </a:t>
            </a:r>
            <a:r>
              <a:rPr lang="en-US" altLang="en-US" sz="1200" b="1" dirty="0" smtClean="0"/>
              <a:t>accede to international IP protocols</a:t>
            </a:r>
            <a:r>
              <a:rPr lang="en-US" altLang="en-US" sz="1200" dirty="0" smtClean="0"/>
              <a:t>.</a:t>
            </a:r>
          </a:p>
          <a:p>
            <a:pPr>
              <a:lnSpc>
                <a:spcPct val="120000"/>
              </a:lnSpc>
            </a:pPr>
            <a:r>
              <a:rPr lang="en-US" altLang="en-US" sz="1200" dirty="0" smtClean="0"/>
              <a:t>The </a:t>
            </a:r>
            <a:r>
              <a:rPr lang="en-US" altLang="en-US" sz="1200" b="1" dirty="0" smtClean="0"/>
              <a:t>ASEAN Highway Network</a:t>
            </a:r>
            <a:r>
              <a:rPr lang="en-US" altLang="en-US" sz="1200" dirty="0" smtClean="0"/>
              <a:t> physically connects key roadways. Implementation framework of </a:t>
            </a:r>
            <a:r>
              <a:rPr lang="en-US" altLang="en-US" sz="1200" b="1" dirty="0" smtClean="0"/>
              <a:t>ASEAN Single Shipping Market</a:t>
            </a:r>
            <a:r>
              <a:rPr lang="en-US" altLang="en-US" sz="1200" dirty="0" smtClean="0"/>
              <a:t>.</a:t>
            </a:r>
          </a:p>
          <a:p>
            <a:pPr>
              <a:lnSpc>
                <a:spcPct val="120000"/>
              </a:lnSpc>
            </a:pPr>
            <a:r>
              <a:rPr lang="en-US" altLang="en-US" sz="1200" dirty="0" smtClean="0"/>
              <a:t>Six out of 16 cross-border connections of </a:t>
            </a:r>
            <a:r>
              <a:rPr lang="en-US" altLang="en-US" sz="1200" b="1" dirty="0" smtClean="0"/>
              <a:t>ASEAN Power Grid </a:t>
            </a:r>
            <a:r>
              <a:rPr lang="en-US" altLang="en-US" sz="1200" dirty="0" smtClean="0"/>
              <a:t>in operation. The </a:t>
            </a:r>
            <a:r>
              <a:rPr lang="en-US" altLang="en-US" sz="1200" b="1" dirty="0" smtClean="0"/>
              <a:t>Trans-ASEAN Gas Pipeline </a:t>
            </a:r>
            <a:r>
              <a:rPr lang="en-US" altLang="en-US" sz="1200" dirty="0" smtClean="0"/>
              <a:t>connects ASEAN’s infrastructure. Lao, MYS, SGP and THA explore </a:t>
            </a:r>
            <a:r>
              <a:rPr lang="en-US" altLang="en-US" sz="1200" b="1" dirty="0" smtClean="0"/>
              <a:t>cross-border power trade.</a:t>
            </a:r>
          </a:p>
          <a:p>
            <a:pPr>
              <a:lnSpc>
                <a:spcPct val="120000"/>
              </a:lnSpc>
            </a:pPr>
            <a:r>
              <a:rPr lang="en-US" altLang="en-US" sz="1200" dirty="0" smtClean="0"/>
              <a:t>Principles for PPP Frameworks, ASEAN Business &amp; </a:t>
            </a:r>
            <a:r>
              <a:rPr lang="en-US" altLang="en-US" sz="1200" dirty="0" err="1" smtClean="0"/>
              <a:t>Inv</a:t>
            </a:r>
            <a:r>
              <a:rPr lang="en-US" altLang="en-US" sz="1200" dirty="0" smtClean="0"/>
              <a:t> Summit, Japan Public-Private Summit, ASEAN-US Business Summit, AEC symposium.</a:t>
            </a:r>
          </a:p>
          <a:p>
            <a:pPr>
              <a:lnSpc>
                <a:spcPct val="120000"/>
              </a:lnSpc>
            </a:pPr>
            <a:r>
              <a:rPr lang="en-US" altLang="en-US" sz="1200" dirty="0" smtClean="0"/>
              <a:t>Agreements, protocols of </a:t>
            </a:r>
            <a:r>
              <a:rPr lang="en-US" altLang="en-US" sz="1200" b="1" dirty="0" smtClean="0"/>
              <a:t>ASEAN Open Skies Policy </a:t>
            </a:r>
            <a:r>
              <a:rPr lang="en-US" altLang="en-US" sz="1200" dirty="0" smtClean="0"/>
              <a:t>implemented</a:t>
            </a:r>
          </a:p>
          <a:p>
            <a:pPr>
              <a:lnSpc>
                <a:spcPct val="120000"/>
              </a:lnSpc>
            </a:pPr>
            <a:r>
              <a:rPr lang="en-US" altLang="en-US" sz="1200" dirty="0" smtClean="0"/>
              <a:t>Continuous enhancement of </a:t>
            </a:r>
            <a:r>
              <a:rPr lang="en-US" altLang="en-US" sz="1200" b="1" dirty="0" smtClean="0"/>
              <a:t>telecommunication infrastructure</a:t>
            </a:r>
            <a:r>
              <a:rPr lang="en-US" altLang="en-US" sz="1200" dirty="0" smtClean="0"/>
              <a:t>. </a:t>
            </a:r>
          </a:p>
          <a:p>
            <a:endParaRPr lang="en-GB" sz="1200" dirty="0" smtClean="0"/>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p:txBody>
      </p:sp>
      <p:sp>
        <p:nvSpPr>
          <p:cNvPr id="34822" name="Text Box 4"/>
          <p:cNvSpPr txBox="1">
            <a:spLocks noChangeArrowheads="1"/>
          </p:cNvSpPr>
          <p:nvPr/>
        </p:nvSpPr>
        <p:spPr bwMode="auto">
          <a:xfrm>
            <a:off x="3884027" y="8688049"/>
            <a:ext cx="2972421" cy="45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AB17DF25-1673-46A8-A842-BE62571FE5E9}" type="slidenum">
              <a:rPr lang="en-US" altLang="en-US" sz="1200">
                <a:solidFill>
                  <a:srgbClr val="000000"/>
                </a:solidFill>
                <a:latin typeface="Times New Roman" pitchFamily="18" charset="0"/>
              </a:rPr>
              <a:pPr algn="r" eaLnBrk="1" hangingPunct="1">
                <a:buSzPct val="100000"/>
              </a:pPr>
              <a:t>35</a:t>
            </a:fld>
            <a:endParaRPr lang="en-US" altLang="en-US" sz="1200">
              <a:solidFill>
                <a:srgbClr val="000000"/>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10000"/>
                  </a:schemeClr>
                </a:solidFill>
              </a:rPr>
              <a:t>Leads to remarkable development of ASEAN aviation</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36</a:t>
            </a:fld>
            <a:endParaRPr lang="en-GB"/>
          </a:p>
        </p:txBody>
      </p:sp>
    </p:spTree>
    <p:extLst>
      <p:ext uri="{BB962C8B-B14F-4D97-AF65-F5344CB8AC3E}">
        <p14:creationId xmlns:p14="http://schemas.microsoft.com/office/powerpoint/2010/main" val="668289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solidFill>
                  <a:srgbClr val="000000"/>
                </a:solidFill>
              </a:rPr>
              <a:t>7 AMS have Competition Law (CPL) and Competition Authorities in place</a:t>
            </a:r>
          </a:p>
          <a:p>
            <a:endParaRPr lang="en-GB" dirty="0" smtClean="0"/>
          </a:p>
          <a:p>
            <a:pPr lvl="0"/>
            <a:r>
              <a:rPr lang="en-US" altLang="en-US" sz="1400" b="1" dirty="0" smtClean="0">
                <a:solidFill>
                  <a:schemeClr val="bg1"/>
                </a:solidFill>
                <a:latin typeface="Arial" panose="020B0604020202020204" pitchFamily="34" charset="0"/>
                <a:cs typeface="Arial" panose="020B0604020202020204" pitchFamily="34" charset="0"/>
              </a:rPr>
              <a:t>Strengthening Regulatory Environment in ASEAN</a:t>
            </a:r>
            <a:endParaRPr lang="en-GB" sz="1400" dirty="0" smtClean="0">
              <a:solidFill>
                <a:schemeClr val="bg1"/>
              </a:solidFill>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Kick-off Workshop on Sector Studies for the AEGC</a:t>
            </a:r>
            <a:endParaRPr lang="en-GB" sz="1200" dirty="0" smtClean="0">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Advice on Drafting Competition Laws and Implementing Regulations </a:t>
            </a:r>
            <a:endParaRPr lang="en-GB" sz="1200" dirty="0" smtClean="0">
              <a:latin typeface="Arial" panose="020B0604020202020204" pitchFamily="34" charset="0"/>
              <a:cs typeface="Arial" panose="020B0604020202020204" pitchFamily="34" charset="0"/>
            </a:endParaRPr>
          </a:p>
          <a:p>
            <a:pPr lvl="0"/>
            <a:r>
              <a:rPr lang="en-US" altLang="en-US" sz="1400" b="1" dirty="0" smtClean="0">
                <a:solidFill>
                  <a:schemeClr val="bg1"/>
                </a:solidFill>
                <a:latin typeface="Arial" panose="020B0604020202020204" pitchFamily="34" charset="0"/>
                <a:cs typeface="Arial" panose="020B0604020202020204" pitchFamily="34" charset="0"/>
              </a:rPr>
              <a:t>Institutional-Building and Enforcement of CPL</a:t>
            </a:r>
            <a:endParaRPr lang="en-GB" sz="1400" dirty="0" smtClean="0">
              <a:solidFill>
                <a:schemeClr val="bg1"/>
              </a:solidFill>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Guidelines on Developing Core Competencies</a:t>
            </a:r>
            <a:endParaRPr lang="en-GB" sz="1200" dirty="0" smtClean="0">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Competition Regulatory Experts </a:t>
            </a:r>
            <a:r>
              <a:rPr lang="en-US" altLang="en-US" sz="1200" dirty="0" err="1" smtClean="0">
                <a:solidFill>
                  <a:srgbClr val="000000"/>
                </a:solidFill>
                <a:latin typeface="Arial" panose="020B0604020202020204" pitchFamily="34" charset="0"/>
                <a:cs typeface="Arial" panose="020B0604020202020204" pitchFamily="34" charset="0"/>
              </a:rPr>
              <a:t>Secondment</a:t>
            </a:r>
            <a:endParaRPr lang="en-US" altLang="en-US" sz="1200" dirty="0" smtClean="0">
              <a:solidFill>
                <a:srgbClr val="000000"/>
              </a:solidFill>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Building Competition Law Enforcement Capability </a:t>
            </a:r>
          </a:p>
          <a:p>
            <a:pPr lvl="0"/>
            <a:r>
              <a:rPr lang="en-US" altLang="en-US" sz="1400" b="1" dirty="0" smtClean="0">
                <a:solidFill>
                  <a:schemeClr val="bg1"/>
                </a:solidFill>
                <a:latin typeface="Arial" panose="020B0604020202020204" pitchFamily="34" charset="0"/>
                <a:cs typeface="Arial" panose="020B0604020202020204" pitchFamily="34" charset="0"/>
              </a:rPr>
              <a:t>Strategy and Tools for Regional Competition Advocacy</a:t>
            </a:r>
            <a:endParaRPr lang="en-GB" sz="1400" dirty="0" smtClean="0">
              <a:solidFill>
                <a:schemeClr val="bg1"/>
              </a:solidFill>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AEGC Website</a:t>
            </a:r>
            <a:endParaRPr lang="en-GB" sz="1200" dirty="0" smtClean="0">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Phase II Regional Competition Advocacy</a:t>
            </a:r>
          </a:p>
          <a:p>
            <a:pPr lvl="1"/>
            <a:r>
              <a:rPr lang="en-US" altLang="en-US" sz="1200" dirty="0" smtClean="0">
                <a:solidFill>
                  <a:srgbClr val="000000"/>
                </a:solidFill>
                <a:latin typeface="Arial" panose="020B0604020202020204" pitchFamily="34" charset="0"/>
                <a:cs typeface="Arial" panose="020B0604020202020204" pitchFamily="34" charset="0"/>
              </a:rPr>
              <a:t>In-Country Workshop in CLM to Raise Awareness and/ Study on Economic Benefits and Possible Challenges of CPL</a:t>
            </a:r>
          </a:p>
          <a:p>
            <a:pPr lvl="1"/>
            <a:r>
              <a:rPr lang="en-US" altLang="en-US" sz="1200" dirty="0" smtClean="0">
                <a:solidFill>
                  <a:srgbClr val="000000"/>
                </a:solidFill>
                <a:latin typeface="Arial" panose="020B0604020202020204" pitchFamily="34" charset="0"/>
                <a:cs typeface="Arial" panose="020B0604020202020204" pitchFamily="34" charset="0"/>
              </a:rPr>
              <a:t>Workshop on Promoting Business Compliance for CPL in ASEAN</a:t>
            </a:r>
          </a:p>
          <a:p>
            <a:pPr lvl="0"/>
            <a:r>
              <a:rPr lang="en-US" altLang="en-US" sz="1400" b="1" dirty="0" smtClean="0">
                <a:solidFill>
                  <a:schemeClr val="bg1"/>
                </a:solidFill>
                <a:latin typeface="Arial" panose="020B0604020202020204" pitchFamily="34" charset="0"/>
                <a:cs typeface="Arial" panose="020B0604020202020204" pitchFamily="34" charset="0"/>
              </a:rPr>
              <a:t>Cross-Cutting Regional Initiatives</a:t>
            </a:r>
            <a:endParaRPr lang="en-GB" sz="1400" dirty="0" smtClean="0">
              <a:solidFill>
                <a:schemeClr val="bg1"/>
              </a:solidFill>
              <a:latin typeface="Arial" panose="020B0604020202020204" pitchFamily="34" charset="0"/>
              <a:cs typeface="Arial" panose="020B0604020202020204" pitchFamily="34" charset="0"/>
            </a:endParaRPr>
          </a:p>
          <a:p>
            <a:pPr lvl="1"/>
            <a:r>
              <a:rPr lang="en-GB" altLang="en-US" sz="1200" dirty="0" smtClean="0">
                <a:solidFill>
                  <a:srgbClr val="000000"/>
                </a:solidFill>
                <a:latin typeface="Arial" panose="020B0604020202020204" pitchFamily="34" charset="0"/>
                <a:ea typeface="Batang" pitchFamily="18" charset="-127"/>
                <a:cs typeface="Arial" panose="020B0604020202020204" pitchFamily="34" charset="0"/>
              </a:rPr>
              <a:t>ASEAN Competition Conference</a:t>
            </a:r>
            <a:endParaRPr lang="en-GB" sz="1200" dirty="0" smtClean="0">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Development of a Regional Cooperation Framework on Enforcement, Information-Sharing, and Technical Assistance Relative to CPL</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37</a:t>
            </a:fld>
            <a:endParaRPr lang="en-GB"/>
          </a:p>
        </p:txBody>
      </p:sp>
    </p:spTree>
    <p:extLst>
      <p:ext uri="{BB962C8B-B14F-4D97-AF65-F5344CB8AC3E}">
        <p14:creationId xmlns:p14="http://schemas.microsoft.com/office/powerpoint/2010/main" val="2247225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1pPr>
            <a:lvl2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2pPr>
            <a:lvl3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3pPr>
            <a:lvl4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4pPr>
            <a:lvl5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5pPr>
            <a:lvl6pPr marL="246757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6pPr>
            <a:lvl7pPr marL="291622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7pPr>
            <a:lvl8pPr marL="336487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8pPr>
            <a:lvl9pPr marL="381352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9pPr>
          </a:lstStyle>
          <a:p>
            <a:fld id="{B875700E-3B1B-4143-8107-7FAF0886DFEB}" type="slidenum">
              <a:rPr lang="en-US" altLang="en-US">
                <a:solidFill>
                  <a:srgbClr val="000000"/>
                </a:solidFill>
                <a:latin typeface="Times New Roman" pitchFamily="18" charset="0"/>
              </a:rPr>
              <a:pPr/>
              <a:t>39</a:t>
            </a:fld>
            <a:endParaRPr lang="en-US" altLang="en-US">
              <a:solidFill>
                <a:srgbClr val="000000"/>
              </a:solidFill>
              <a:latin typeface="Times New Roman" pitchFamily="18" charset="0"/>
            </a:endParaRPr>
          </a:p>
        </p:txBody>
      </p:sp>
      <p:sp>
        <p:nvSpPr>
          <p:cNvPr id="34819" name="Text Box 1"/>
          <p:cNvSpPr txBox="1">
            <a:spLocks noChangeArrowheads="1"/>
          </p:cNvSpPr>
          <p:nvPr/>
        </p:nvSpPr>
        <p:spPr bwMode="auto">
          <a:xfrm>
            <a:off x="3884027" y="8686489"/>
            <a:ext cx="2959997" cy="445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E8B7A367-6957-4A42-9A8F-7B71B842C1A6}" type="slidenum">
              <a:rPr lang="en-US" altLang="en-US" sz="1200">
                <a:solidFill>
                  <a:srgbClr val="000000"/>
                </a:solidFill>
                <a:latin typeface="Times New Roman" pitchFamily="18" charset="0"/>
              </a:rPr>
              <a:pPr algn="r" eaLnBrk="1" hangingPunct="1">
                <a:buSzPct val="100000"/>
              </a:pPr>
              <a:t>39</a:t>
            </a:fld>
            <a:endParaRPr lang="en-US" altLang="en-US" sz="1200">
              <a:solidFill>
                <a:srgbClr val="000000"/>
              </a:solidFill>
              <a:latin typeface="Times New Roman" pitchFamily="18" charset="0"/>
            </a:endParaRPr>
          </a:p>
        </p:txBody>
      </p:sp>
      <p:sp>
        <p:nvSpPr>
          <p:cNvPr id="34820" name="Rectangle 2"/>
          <p:cNvSpPr>
            <a:spLocks noGrp="1" noRot="1" noChangeAspect="1" noChangeArrowheads="1" noTextEdit="1"/>
          </p:cNvSpPr>
          <p:nvPr>
            <p:ph type="sldImg"/>
          </p:nvPr>
        </p:nvSpPr>
        <p:spPr>
          <a:xfrm>
            <a:off x="1143000" y="685800"/>
            <a:ext cx="4570413"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Text Box 3"/>
          <p:cNvSpPr>
            <a:spLocks noGrp="1" noChangeArrowheads="1"/>
          </p:cNvSpPr>
          <p:nvPr>
            <p:ph type="body" idx="1"/>
          </p:nvPr>
        </p:nvSpPr>
        <p:spPr>
          <a:xfrm>
            <a:off x="914712" y="4342463"/>
            <a:ext cx="5027025" cy="10572750"/>
          </a:xfrm>
          <a:noFill/>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pPr>
            <a:r>
              <a:rPr lang="en-US" altLang="en-US" sz="1200" dirty="0" smtClean="0"/>
              <a:t>The </a:t>
            </a:r>
            <a:r>
              <a:rPr lang="en-US" altLang="en-US" sz="1200" b="1" dirty="0" smtClean="0"/>
              <a:t>ASEAN Business Incubator Network </a:t>
            </a:r>
            <a:r>
              <a:rPr lang="en-US" altLang="en-US" sz="1200" dirty="0" smtClean="0"/>
              <a:t>(30) promotes business matching and development. </a:t>
            </a:r>
          </a:p>
          <a:p>
            <a:pPr>
              <a:lnSpc>
                <a:spcPct val="120000"/>
              </a:lnSpc>
            </a:pPr>
            <a:r>
              <a:rPr lang="en-US" altLang="en-US" sz="1200" dirty="0" smtClean="0"/>
              <a:t>The </a:t>
            </a:r>
            <a:r>
              <a:rPr lang="en-US" altLang="en-US" sz="1200" b="1" dirty="0" smtClean="0"/>
              <a:t>ASEAN SME Guidebook </a:t>
            </a:r>
            <a:r>
              <a:rPr lang="en-US" altLang="en-US" sz="1200" dirty="0" smtClean="0"/>
              <a:t>has been developed. But SME is cross cutting. Mainstreaming of  SME considerations in post-2015 WP urged.</a:t>
            </a:r>
          </a:p>
          <a:p>
            <a:pPr>
              <a:lnSpc>
                <a:spcPct val="120000"/>
              </a:lnSpc>
            </a:pPr>
            <a:r>
              <a:rPr lang="en-US" altLang="en-US" sz="1200" dirty="0" smtClean="0"/>
              <a:t>Implementation of the </a:t>
            </a:r>
            <a:r>
              <a:rPr lang="en-US" altLang="en-US" sz="1200" b="1" dirty="0" smtClean="0"/>
              <a:t>Initiative for ASEAN Integration</a:t>
            </a:r>
            <a:r>
              <a:rPr lang="en-US" altLang="en-US" sz="1200" dirty="0" smtClean="0"/>
              <a:t> (IAI) Work Plan 2 on-going. Like SME, efforts on Narrowing the Development Gap shared responsibilities across sectoral bodies. IAI post-2015 agenda discussed.</a:t>
            </a:r>
          </a:p>
          <a:p>
            <a:pPr>
              <a:lnSpc>
                <a:spcPct val="120000"/>
              </a:lnSpc>
            </a:pPr>
            <a:r>
              <a:rPr lang="en-US" altLang="en-US" sz="1200" dirty="0" smtClean="0"/>
              <a:t>The </a:t>
            </a:r>
            <a:r>
              <a:rPr lang="en-US" altLang="en-US" sz="1200" b="1" dirty="0" smtClean="0"/>
              <a:t>ASEAN Framework for Equitable Economic Development </a:t>
            </a:r>
            <a:r>
              <a:rPr lang="en-US" altLang="en-US" sz="1200" dirty="0" smtClean="0"/>
              <a:t>was introduced in 2011, its </a:t>
            </a:r>
            <a:r>
              <a:rPr lang="en-US" altLang="en-US" sz="1200" dirty="0" err="1" smtClean="0"/>
              <a:t>operationalisation</a:t>
            </a:r>
            <a:r>
              <a:rPr lang="en-US" altLang="en-US" sz="1200" dirty="0" smtClean="0"/>
              <a:t> supported by the </a:t>
            </a:r>
            <a:r>
              <a:rPr lang="en-US" altLang="en-US" sz="1200" b="1" dirty="0" smtClean="0"/>
              <a:t>ASEAN Equitable Development Monitor Report</a:t>
            </a:r>
            <a:r>
              <a:rPr lang="en-US" altLang="en-US" sz="1200" dirty="0" smtClean="0"/>
              <a:t>, serving as a common basis.</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b="0" dirty="0" smtClean="0">
              <a:latin typeface="Times New Roman" pitchFamily="18" charset="0"/>
              <a:ea typeface="MS PGothic" pitchFamily="34" charset="-128"/>
            </a:endParaRPr>
          </a:p>
        </p:txBody>
      </p:sp>
      <p:sp>
        <p:nvSpPr>
          <p:cNvPr id="34822" name="Text Box 4"/>
          <p:cNvSpPr txBox="1">
            <a:spLocks noChangeArrowheads="1"/>
          </p:cNvSpPr>
          <p:nvPr/>
        </p:nvSpPr>
        <p:spPr bwMode="auto">
          <a:xfrm>
            <a:off x="3884027" y="8688049"/>
            <a:ext cx="2972421" cy="45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AB17DF25-1673-46A8-A842-BE62571FE5E9}" type="slidenum">
              <a:rPr lang="en-US" altLang="en-US" sz="1200">
                <a:solidFill>
                  <a:srgbClr val="000000"/>
                </a:solidFill>
                <a:latin typeface="Times New Roman" pitchFamily="18" charset="0"/>
              </a:rPr>
              <a:pPr algn="r" eaLnBrk="1" hangingPunct="1">
                <a:buSzPct val="100000"/>
              </a:pPr>
              <a:t>39</a:t>
            </a:fld>
            <a:endParaRPr lang="en-US" altLang="en-US" sz="1200">
              <a:solidFill>
                <a:srgbClr val="000000"/>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1pPr>
            <a:lvl2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2pPr>
            <a:lvl3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3pPr>
            <a:lvl4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4pPr>
            <a:lvl5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5pPr>
            <a:lvl6pPr marL="246757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6pPr>
            <a:lvl7pPr marL="291622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7pPr>
            <a:lvl8pPr marL="336487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8pPr>
            <a:lvl9pPr marL="381352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9pPr>
          </a:lstStyle>
          <a:p>
            <a:fld id="{0C75960C-8849-4380-A601-C2514EDAE635}" type="slidenum">
              <a:rPr lang="en-US" altLang="en-US">
                <a:solidFill>
                  <a:srgbClr val="000000"/>
                </a:solidFill>
                <a:latin typeface="Times New Roman" pitchFamily="18" charset="0"/>
              </a:rPr>
              <a:pPr/>
              <a:t>41</a:t>
            </a:fld>
            <a:endParaRPr lang="en-US" altLang="en-US">
              <a:solidFill>
                <a:srgbClr val="000000"/>
              </a:solidFill>
              <a:latin typeface="Times New Roman" pitchFamily="18" charset="0"/>
            </a:endParaRPr>
          </a:p>
        </p:txBody>
      </p:sp>
      <p:sp>
        <p:nvSpPr>
          <p:cNvPr id="37891" name="Text Box 1"/>
          <p:cNvSpPr txBox="1">
            <a:spLocks noChangeArrowheads="1"/>
          </p:cNvSpPr>
          <p:nvPr/>
        </p:nvSpPr>
        <p:spPr bwMode="auto">
          <a:xfrm>
            <a:off x="3884027" y="8686489"/>
            <a:ext cx="2959997" cy="445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204CF077-F6DA-4376-89F6-A2BFB56AA988}" type="slidenum">
              <a:rPr lang="en-US" altLang="en-US" sz="1200">
                <a:solidFill>
                  <a:srgbClr val="000000"/>
                </a:solidFill>
                <a:latin typeface="Times New Roman" pitchFamily="18" charset="0"/>
              </a:rPr>
              <a:pPr algn="r" eaLnBrk="1" hangingPunct="1">
                <a:buSzPct val="100000"/>
              </a:pPr>
              <a:t>41</a:t>
            </a:fld>
            <a:endParaRPr lang="en-US" altLang="en-US" sz="1200">
              <a:solidFill>
                <a:srgbClr val="000000"/>
              </a:solidFill>
              <a:latin typeface="Times New Roman" pitchFamily="18" charset="0"/>
            </a:endParaRPr>
          </a:p>
        </p:txBody>
      </p:sp>
      <p:sp>
        <p:nvSpPr>
          <p:cNvPr id="37892" name="Rectangle 2"/>
          <p:cNvSpPr>
            <a:spLocks noGrp="1" noRot="1" noChangeAspect="1" noChangeArrowheads="1" noTextEdit="1"/>
          </p:cNvSpPr>
          <p:nvPr>
            <p:ph type="sldImg"/>
          </p:nvPr>
        </p:nvSpPr>
        <p:spPr>
          <a:xfrm>
            <a:off x="1143000" y="685800"/>
            <a:ext cx="4570413"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3" name="Text Box 3"/>
          <p:cNvSpPr>
            <a:spLocks noGrp="1" noChangeArrowheads="1"/>
          </p:cNvSpPr>
          <p:nvPr>
            <p:ph type="body" idx="1"/>
          </p:nvPr>
        </p:nvSpPr>
        <p:spPr>
          <a:xfrm>
            <a:off x="914712" y="4342464"/>
            <a:ext cx="5027025" cy="4117610"/>
          </a:xfrm>
          <a:noFill/>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b="1" dirty="0" smtClean="0">
                <a:latin typeface="Times New Roman" pitchFamily="18" charset="0"/>
                <a:ea typeface="MS PGothic" pitchFamily="34" charset="-128"/>
              </a:rPr>
              <a:t>Pillar 4: Integration into the Global Economy</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One of the important success stories of the AEC is ASEAN’s integration into the global economy. </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Through a number of “ASEAN+1” free trade agreements with the People’s Republic of China, Japan, the Republic of Korea, Australia, New Zealand and India, ASEAN is well-positioned at the </a:t>
            </a:r>
            <a:r>
              <a:rPr lang="en-US" altLang="en-US" dirty="0" err="1" smtClean="0">
                <a:latin typeface="Times New Roman" pitchFamily="18" charset="0"/>
                <a:ea typeface="MS PGothic" pitchFamily="34" charset="-128"/>
              </a:rPr>
              <a:t>centre</a:t>
            </a:r>
            <a:r>
              <a:rPr lang="en-US" altLang="en-US" dirty="0" smtClean="0">
                <a:latin typeface="Times New Roman" pitchFamily="18" charset="0"/>
                <a:ea typeface="MS PGothic" pitchFamily="34" charset="-128"/>
              </a:rPr>
              <a:t> of global supply chains, and has developed strong trade links with the major regional economies, which has allowed for the creation of significant business opportunities.</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ASEAN is also negotiating the Regional Comprehensive Economic Partnership (RCEP), an FTA involving ASEAN and its six FTA partners. The ASEAN-led agreement, expected to be concluded by the end of 2015, will allow ASEAN to achieve a modern, comprehensive, high-quality and mutually beneficial economic partnership agreement with its FTA partners. With a combined GDP of about US$21.2 trillion, which is about 30% of global GDP, the RCEP also has the potential to transform the region into an integrated market of about 3.4 billion people (or 48% of the world’s population). When concluded, RCEP is expected to deliver tangible benefits to businesses through potential improvements in market access, trade facilitation, regulatory reform and more liberal rules of origin.</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lnSpc>
                <a:spcPct val="120000"/>
              </a:lnSpc>
            </a:pPr>
            <a:r>
              <a:rPr lang="en-US" altLang="en-US" sz="1200" b="1" dirty="0" smtClean="0"/>
              <a:t>“ASEAN+1” FTAs </a:t>
            </a:r>
            <a:r>
              <a:rPr lang="en-US" altLang="en-US" sz="1200" dirty="0" smtClean="0"/>
              <a:t>with China, Japan, the Republic of Korea, Australia, New Zealand and India position ASEAN at the </a:t>
            </a:r>
            <a:r>
              <a:rPr lang="en-US" altLang="en-US" sz="1200" dirty="0" err="1" smtClean="0"/>
              <a:t>centre</a:t>
            </a:r>
            <a:r>
              <a:rPr lang="en-US" altLang="en-US" sz="1200" dirty="0" smtClean="0"/>
              <a:t> of GSCs.</a:t>
            </a:r>
          </a:p>
          <a:p>
            <a:pPr>
              <a:lnSpc>
                <a:spcPct val="120000"/>
              </a:lnSpc>
            </a:pPr>
            <a:r>
              <a:rPr lang="en-US" altLang="en-US" sz="1200" dirty="0" smtClean="0"/>
              <a:t>Negotiating the </a:t>
            </a:r>
            <a:r>
              <a:rPr lang="en-US" altLang="en-US" sz="1200" b="1" dirty="0" smtClean="0"/>
              <a:t>Regional Comprehensive Economic Partnership (RCEP), </a:t>
            </a:r>
            <a:r>
              <a:rPr lang="en-US" altLang="en-US" sz="1200" dirty="0" smtClean="0"/>
              <a:t>a regional agreement involving ASEAN and its six FTA partners. RCEP will represent a combined GDP of ~US$21.2 trillion, about 30% of global GDP, and a market of 3.4 billion people (48% of the world’s population). Target conclusion end-2015 with ASEAN as a driver of mega regionals. </a:t>
            </a:r>
          </a:p>
          <a:p>
            <a:pPr>
              <a:lnSpc>
                <a:spcPct val="120000"/>
              </a:lnSpc>
            </a:pPr>
            <a:r>
              <a:rPr lang="en-US" altLang="en-US" sz="1200" dirty="0" smtClean="0"/>
              <a:t>Negotiations to </a:t>
            </a:r>
            <a:r>
              <a:rPr lang="en-US" altLang="en-US" sz="1200" b="1" dirty="0" smtClean="0"/>
              <a:t>upgrade ACFTA </a:t>
            </a:r>
            <a:r>
              <a:rPr lang="en-US" altLang="en-US" sz="1200" dirty="0" smtClean="0"/>
              <a:t>started in September 2014. Oldest ASEAN FTAs, coverage and provisions outdated.</a:t>
            </a:r>
          </a:p>
          <a:p>
            <a:pPr>
              <a:lnSpc>
                <a:spcPct val="120000"/>
              </a:lnSpc>
            </a:pPr>
            <a:r>
              <a:rPr lang="en-US" altLang="en-US" sz="1200" b="1" dirty="0" smtClean="0"/>
              <a:t>AHKFTA negotiations </a:t>
            </a:r>
            <a:r>
              <a:rPr lang="en-US" altLang="en-US" sz="1200" dirty="0" smtClean="0"/>
              <a:t>started in July 2014 – expected conclusion in 2016</a:t>
            </a:r>
          </a:p>
          <a:p>
            <a:pPr>
              <a:lnSpc>
                <a:spcPct val="120000"/>
              </a:lnSpc>
            </a:pPr>
            <a:r>
              <a:rPr lang="en-US" altLang="en-US" sz="1200" b="1" dirty="0" smtClean="0"/>
              <a:t>AJCEP</a:t>
            </a:r>
            <a:r>
              <a:rPr lang="en-US" altLang="en-US" sz="1200" dirty="0" smtClean="0"/>
              <a:t> near conclusion of trade in services and investment chapters.</a:t>
            </a:r>
          </a:p>
          <a:p>
            <a:pPr>
              <a:lnSpc>
                <a:spcPct val="120000"/>
              </a:lnSpc>
            </a:pPr>
            <a:r>
              <a:rPr lang="en-US" altLang="en-US" sz="1200" b="1" dirty="0" smtClean="0"/>
              <a:t>AIFTA</a:t>
            </a:r>
            <a:r>
              <a:rPr lang="en-US" altLang="en-US" sz="1200" dirty="0" smtClean="0"/>
              <a:t> agreements on trade in services and investment signed.</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p:txBody>
      </p:sp>
      <p:sp>
        <p:nvSpPr>
          <p:cNvPr id="37894" name="Text Box 4"/>
          <p:cNvSpPr txBox="1">
            <a:spLocks noChangeArrowheads="1"/>
          </p:cNvSpPr>
          <p:nvPr/>
        </p:nvSpPr>
        <p:spPr bwMode="auto">
          <a:xfrm>
            <a:off x="3884027" y="8688049"/>
            <a:ext cx="2972421" cy="45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CF6BA941-40E1-4302-A392-B5D8F759915A}" type="slidenum">
              <a:rPr lang="en-US" altLang="en-US" sz="1200">
                <a:solidFill>
                  <a:srgbClr val="000000"/>
                </a:solidFill>
                <a:latin typeface="Times New Roman" pitchFamily="18" charset="0"/>
              </a:rPr>
              <a:pPr algn="r" eaLnBrk="1" hangingPunct="1">
                <a:buSzPct val="100000"/>
              </a:pPr>
              <a:t>41</a:t>
            </a:fld>
            <a:endParaRPr lang="en-US" altLang="en-US" sz="1200">
              <a:solidFill>
                <a:srgbClr val="000000"/>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solidFill>
                  <a:prstClr val="black"/>
                </a:solidFill>
                <a:latin typeface="Arial" panose="020B0604020202020204" pitchFamily="34" charset="0"/>
                <a:cs typeface="Arial" panose="020B0604020202020204" pitchFamily="34" charset="0"/>
              </a:rPr>
              <a:t>Negotiations for the Regional Comprehensive Economic Partnership (RCEP) continue to progress after five rounds. </a:t>
            </a:r>
          </a:p>
          <a:p>
            <a:pPr lvl="0"/>
            <a:r>
              <a:rPr lang="en-US" sz="1200" dirty="0" smtClean="0">
                <a:solidFill>
                  <a:prstClr val="black"/>
                </a:solidFill>
                <a:latin typeface="Arial" panose="020B0604020202020204" pitchFamily="34" charset="0"/>
                <a:cs typeface="Arial" panose="020B0604020202020204" pitchFamily="34" charset="0"/>
              </a:rPr>
              <a:t>The fifth round of negotiations was held in June 2014. </a:t>
            </a:r>
          </a:p>
          <a:p>
            <a:pPr lvl="0"/>
            <a:r>
              <a:rPr lang="en-US" sz="1200" dirty="0" smtClean="0">
                <a:solidFill>
                  <a:prstClr val="black"/>
                </a:solidFill>
                <a:latin typeface="Arial" panose="020B0604020202020204" pitchFamily="34" charset="0"/>
                <a:cs typeface="Arial" panose="020B0604020202020204" pitchFamily="34" charset="0"/>
              </a:rPr>
              <a:t>Ministers reaffirmed the aim to conclude RCEP negotiations by end-2015.</a:t>
            </a:r>
            <a:endParaRPr lang="en-US" sz="1800" cap="all" dirty="0" smtClean="0">
              <a:ln w="28575" cmpd="sng">
                <a:solidFill>
                  <a:prstClr val="black"/>
                </a:solidFill>
                <a:prstDash val="solid"/>
              </a:ln>
              <a:solidFill>
                <a:prstClr val="white"/>
              </a:solidFill>
              <a:effectLst>
                <a:reflection blurRad="12700" stA="28000" endPos="45000" dist="1000" dir="5400000" sy="-100000" algn="bl" rotWithShape="0"/>
              </a:effectLst>
              <a:latin typeface="Arial" panose="020B0604020202020204" pitchFamily="34" charset="0"/>
              <a:ea typeface="Verdana"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42</a:t>
            </a:fld>
            <a:endParaRPr lang="en-GB"/>
          </a:p>
        </p:txBody>
      </p:sp>
    </p:spTree>
    <p:extLst>
      <p:ext uri="{BB962C8B-B14F-4D97-AF65-F5344CB8AC3E}">
        <p14:creationId xmlns:p14="http://schemas.microsoft.com/office/powerpoint/2010/main" val="3327375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Integration helps narrow the development gap across the three ASEAN pillars</a:t>
            </a:r>
          </a:p>
          <a:p>
            <a:r>
              <a:rPr lang="en-US" altLang="en-US" sz="1200" dirty="0" smtClean="0"/>
              <a:t>Cambodia, Lao PDR, Myanmar, Viet Nam (CLMV) assisted in implementing their commitments, ensuring benefits of ASEAN integration are equitably shared</a:t>
            </a:r>
          </a:p>
          <a:p>
            <a:r>
              <a:rPr lang="en-US" altLang="en-US" sz="1200" dirty="0" smtClean="0"/>
              <a:t>Positive-bias approach: G</a:t>
            </a:r>
            <a:r>
              <a:rPr lang="en-AU" altLang="en-US" sz="1200" dirty="0" smtClean="0"/>
              <a:t>rowing the ASEAN cake and increasing the share going to the CLMV countries</a:t>
            </a:r>
          </a:p>
          <a:p>
            <a:r>
              <a:rPr lang="en-GB" altLang="en-US" sz="1200" dirty="0" smtClean="0"/>
              <a:t>Publication on “Narrowing the Development Gap in ASEAN: Drivers and Policy Options (2013)</a:t>
            </a:r>
          </a:p>
          <a:p>
            <a:r>
              <a:rPr lang="en-GB" altLang="en-US" sz="1200" dirty="0" smtClean="0"/>
              <a:t>Mid-term Review of the IAI Work Plan II (2009-2015) </a:t>
            </a:r>
            <a:r>
              <a:rPr lang="en-GB" altLang="en-US" sz="1200" dirty="0" smtClean="0">
                <a:sym typeface="Wingdings" pitchFamily="2" charset="2"/>
              </a:rPr>
              <a:t> Completed</a:t>
            </a:r>
            <a:endParaRPr lang="en-GB" altLang="en-US" sz="1200" dirty="0" smtClean="0"/>
          </a:p>
          <a:p>
            <a:endParaRPr lang="en-AU" altLang="en-US" sz="1200" dirty="0" smtClean="0"/>
          </a:p>
          <a:p>
            <a:endParaRPr lang="en-GB" sz="1200" dirty="0" smtClean="0"/>
          </a:p>
          <a:p>
            <a:endParaRPr lang="en-GB" sz="1200" dirty="0" smtClean="0"/>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43</a:t>
            </a:fld>
            <a:endParaRPr lang="en-GB"/>
          </a:p>
        </p:txBody>
      </p:sp>
    </p:spTree>
    <p:extLst>
      <p:ext uri="{BB962C8B-B14F-4D97-AF65-F5344CB8AC3E}">
        <p14:creationId xmlns:p14="http://schemas.microsoft.com/office/powerpoint/2010/main" val="61872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D6FBA-5DAD-40DB-97F4-5ACE4EF4620A}" type="slidenum">
              <a:rPr lang="en-GB" smtClean="0"/>
              <a:t>3</a:t>
            </a:fld>
            <a:endParaRPr lang="en-GB"/>
          </a:p>
        </p:txBody>
      </p:sp>
    </p:spTree>
    <p:extLst>
      <p:ext uri="{BB962C8B-B14F-4D97-AF65-F5344CB8AC3E}">
        <p14:creationId xmlns:p14="http://schemas.microsoft.com/office/powerpoint/2010/main" val="475602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spcAft>
                <a:spcPts val="600"/>
              </a:spcAft>
            </a:pPr>
            <a:r>
              <a:rPr lang="en-GB" altLang="en-US" sz="2000" b="1" dirty="0" smtClean="0"/>
              <a:t>Fast track implementation of prioritised AEC deliverables:</a:t>
            </a:r>
          </a:p>
          <a:p>
            <a:pPr marL="400050" lvl="1" indent="0">
              <a:spcBef>
                <a:spcPct val="0"/>
              </a:spcBef>
              <a:spcAft>
                <a:spcPts val="600"/>
              </a:spcAft>
            </a:pPr>
            <a:r>
              <a:rPr lang="en-GB" altLang="en-US" sz="1800" dirty="0" smtClean="0"/>
              <a:t>Beyond tariffs: Improved trade facilitation – customs, self certification, tariffs, NTBs</a:t>
            </a:r>
          </a:p>
          <a:p>
            <a:pPr marL="400050" lvl="1" indent="0">
              <a:spcBef>
                <a:spcPct val="0"/>
              </a:spcBef>
              <a:spcAft>
                <a:spcPts val="600"/>
              </a:spcAft>
            </a:pPr>
            <a:r>
              <a:rPr lang="en-GB" altLang="en-US" sz="1800" dirty="0" smtClean="0"/>
              <a:t>Beyond commitments: making rules &amp; regulations work </a:t>
            </a:r>
          </a:p>
          <a:p>
            <a:pPr marL="400050" lvl="1" indent="0">
              <a:spcBef>
                <a:spcPct val="0"/>
              </a:spcBef>
              <a:spcAft>
                <a:spcPts val="600"/>
              </a:spcAft>
            </a:pPr>
            <a:r>
              <a:rPr lang="en-GB" altLang="en-US" sz="1800" dirty="0" smtClean="0"/>
              <a:t>The missing links: transport networks and the quality of transport infrastructure</a:t>
            </a:r>
          </a:p>
          <a:p>
            <a:pPr marL="0" indent="0">
              <a:spcBef>
                <a:spcPct val="0"/>
              </a:spcBef>
              <a:spcAft>
                <a:spcPts val="600"/>
              </a:spcAft>
            </a:pPr>
            <a:r>
              <a:rPr lang="en-GB" altLang="en-US" sz="2000" b="1" dirty="0" smtClean="0"/>
              <a:t>Improve communication and outreach to stakeholders:</a:t>
            </a:r>
          </a:p>
          <a:p>
            <a:pPr marL="400050" lvl="1" indent="0">
              <a:spcBef>
                <a:spcPct val="0"/>
              </a:spcBef>
              <a:spcAft>
                <a:spcPts val="600"/>
              </a:spcAft>
            </a:pPr>
            <a:r>
              <a:rPr lang="en-GB" altLang="en-US" sz="1800" dirty="0" smtClean="0"/>
              <a:t> Access to Information on benefits of AEC is suboptimal</a:t>
            </a:r>
          </a:p>
          <a:p>
            <a:pPr marL="400050" lvl="1" indent="0">
              <a:spcBef>
                <a:spcPct val="0"/>
              </a:spcBef>
              <a:spcAft>
                <a:spcPts val="600"/>
              </a:spcAft>
            </a:pPr>
            <a:r>
              <a:rPr lang="en-GB" altLang="en-US" sz="1800" dirty="0" smtClean="0"/>
              <a:t> Appropriate key messages to national &amp; regional audiences needed</a:t>
            </a:r>
          </a:p>
          <a:p>
            <a:pPr marL="0" indent="0">
              <a:spcBef>
                <a:spcPct val="0"/>
              </a:spcBef>
              <a:spcAft>
                <a:spcPts val="600"/>
              </a:spcAft>
            </a:pPr>
            <a:r>
              <a:rPr lang="en-GB" altLang="en-US" sz="2000" b="1" dirty="0" smtClean="0"/>
              <a:t>Finalise AEC’s post-2015 agenda for deeper REI:</a:t>
            </a:r>
          </a:p>
          <a:p>
            <a:pPr marL="400050" lvl="1" indent="0">
              <a:spcBef>
                <a:spcPct val="0"/>
              </a:spcBef>
              <a:spcAft>
                <a:spcPts val="600"/>
              </a:spcAft>
            </a:pPr>
            <a:r>
              <a:rPr lang="en-GB" altLang="en-US" sz="1800" dirty="0" smtClean="0"/>
              <a:t> To ensure expeditious completion of outstanding AEC 2015 measures</a:t>
            </a:r>
          </a:p>
          <a:p>
            <a:pPr marL="400050" lvl="1" indent="0">
              <a:spcBef>
                <a:spcPct val="0"/>
              </a:spcBef>
              <a:spcAft>
                <a:spcPts val="600"/>
              </a:spcAft>
            </a:pPr>
            <a:r>
              <a:rPr lang="en-GB" altLang="en-US" sz="1800" dirty="0" smtClean="0"/>
              <a:t> To incorporate lessons and experiences from AEC 2015 and be forward looking </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46</a:t>
            </a:fld>
            <a:endParaRPr lang="en-GB"/>
          </a:p>
        </p:txBody>
      </p:sp>
    </p:spTree>
    <p:extLst>
      <p:ext uri="{BB962C8B-B14F-4D97-AF65-F5344CB8AC3E}">
        <p14:creationId xmlns:p14="http://schemas.microsoft.com/office/powerpoint/2010/main" val="2376104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47</a:t>
            </a:fld>
            <a:endParaRPr lang="en-GB"/>
          </a:p>
        </p:txBody>
      </p:sp>
    </p:spTree>
    <p:extLst>
      <p:ext uri="{BB962C8B-B14F-4D97-AF65-F5344CB8AC3E}">
        <p14:creationId xmlns:p14="http://schemas.microsoft.com/office/powerpoint/2010/main" val="3959942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Core pillar colours: shades of yellow/gold</a:t>
            </a:r>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49</a:t>
            </a:fld>
            <a:endParaRPr lang="en-GB"/>
          </a:p>
        </p:txBody>
      </p:sp>
    </p:spTree>
    <p:extLst>
      <p:ext uri="{BB962C8B-B14F-4D97-AF65-F5344CB8AC3E}">
        <p14:creationId xmlns:p14="http://schemas.microsoft.com/office/powerpoint/2010/main" val="4286764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GB" dirty="0" smtClean="0"/>
              <a:t>Realising an ASEAN Community that is people-oriented and socially-responsible to achieve enduring solidarity and unity among the peoples and Member States of ASEAN</a:t>
            </a:r>
          </a:p>
          <a:p>
            <a:pPr marL="457200" indent="-457200">
              <a:buFont typeface="+mj-lt"/>
              <a:buAutoNum type="arabicPeriod"/>
            </a:pPr>
            <a:r>
              <a:rPr lang="en-GB" dirty="0" smtClean="0"/>
              <a:t>Forming a common identity and build a caring and sharing society which is inclusive and where the well-being, livelihood, and welfare of the peoples are enhanced</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50</a:t>
            </a:fld>
            <a:endParaRPr lang="en-GB"/>
          </a:p>
        </p:txBody>
      </p:sp>
    </p:spTree>
    <p:extLst>
      <p:ext uri="{BB962C8B-B14F-4D97-AF65-F5344CB8AC3E}">
        <p14:creationId xmlns:p14="http://schemas.microsoft.com/office/powerpoint/2010/main" val="221061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b="1" dirty="0" smtClean="0"/>
              <a:t>Characteristics of the ASCC Blueprint:</a:t>
            </a:r>
          </a:p>
          <a:p>
            <a:pPr lvl="1"/>
            <a:r>
              <a:rPr lang="en-GB" dirty="0" smtClean="0"/>
              <a:t>Human Development: 7 elements, 61 actions</a:t>
            </a:r>
          </a:p>
          <a:p>
            <a:pPr lvl="1"/>
            <a:r>
              <a:rPr lang="en-GB" dirty="0" smtClean="0"/>
              <a:t>Social Welfare and Protection: 7 elements, 94 actions</a:t>
            </a:r>
          </a:p>
          <a:p>
            <a:pPr lvl="1"/>
            <a:r>
              <a:rPr lang="en-GB" dirty="0" smtClean="0"/>
              <a:t>Social Justice and Rights: 3 elements, 28 actions</a:t>
            </a:r>
          </a:p>
          <a:p>
            <a:pPr lvl="1"/>
            <a:r>
              <a:rPr lang="en-GB" dirty="0" smtClean="0"/>
              <a:t>Ensuring Environment Sustainability: 11 elements, 98 actions</a:t>
            </a:r>
          </a:p>
          <a:p>
            <a:pPr lvl="1"/>
            <a:r>
              <a:rPr lang="en-GB" dirty="0" smtClean="0"/>
              <a:t>Building ASEAN Identity: 4 elements, 50 actions</a:t>
            </a:r>
          </a:p>
          <a:p>
            <a:pPr lvl="1"/>
            <a:r>
              <a:rPr lang="en-GB" dirty="0" smtClean="0"/>
              <a:t>Narrowing the Development Gap: 8 actions</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51</a:t>
            </a:fld>
            <a:endParaRPr lang="en-GB"/>
          </a:p>
        </p:txBody>
      </p:sp>
    </p:spTree>
    <p:extLst>
      <p:ext uri="{BB962C8B-B14F-4D97-AF65-F5344CB8AC3E}">
        <p14:creationId xmlns:p14="http://schemas.microsoft.com/office/powerpoint/2010/main" val="3439220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09456398-207C-4009-90F9-CD6C719E4060}" type="slidenum">
              <a:rPr lang="en-GB" smtClean="0">
                <a:solidFill>
                  <a:prstClr val="black"/>
                </a:solidFill>
              </a:rPr>
              <a:pPr defTabSz="965200"/>
              <a:t>52</a:t>
            </a:fld>
            <a:endParaRPr lang="en-GB"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prstClr val="black"/>
                </a:solidFill>
                <a:latin typeface="Arial" pitchFamily="34" charset="0"/>
                <a:cs typeface="Arial" pitchFamily="34" charset="0"/>
              </a:rPr>
              <a:t>ASEAN will enhance the well-being and livelihood of the peoples of ASEAN by providing them with equitable access to human development opportunities by promoting and investing in education and life-long learning, human resource training and capacity building, encourage innovation and entrepreneurship, promote the use of English language, ICT and applied science and technology in socio-economic development activities.</a:t>
            </a:r>
            <a:endParaRPr lang="en-GB" i="1" dirty="0" smtClean="0">
              <a:solidFill>
                <a:prstClr val="black"/>
              </a:solidFill>
              <a:latin typeface="Arial" pitchFamily="34" charset="0"/>
              <a:cs typeface="Arial" pitchFamily="34" charset="0"/>
            </a:endParaRPr>
          </a:p>
          <a:p>
            <a:endParaRPr lang="en-US" dirty="0" smtClean="0"/>
          </a:p>
        </p:txBody>
      </p:sp>
    </p:spTree>
    <p:extLst>
      <p:ext uri="{BB962C8B-B14F-4D97-AF65-F5344CB8AC3E}">
        <p14:creationId xmlns:p14="http://schemas.microsoft.com/office/powerpoint/2010/main" val="2177068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09456398-207C-4009-90F9-CD6C719E4060}" type="slidenum">
              <a:rPr lang="en-GB" smtClean="0">
                <a:solidFill>
                  <a:prstClr val="black"/>
                </a:solidFill>
              </a:rPr>
              <a:pPr defTabSz="965200"/>
              <a:t>53</a:t>
            </a:fld>
            <a:endParaRPr lang="en-GB"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prstClr val="black"/>
                </a:solidFill>
                <a:latin typeface="Arial" pitchFamily="34" charset="0"/>
                <a:cs typeface="Arial" pitchFamily="34" charset="0"/>
              </a:rPr>
              <a:t>ASEAN is committed to enhancing the well-being and the livelihood of the peoples of ASEAN through alleviating poverty, ensuring social welfare and protection, building a safe, secure and drug free environment, enhancing disaster resilience and addressing health development concerns.</a:t>
            </a:r>
            <a:endParaRPr lang="en-GB" i="1" dirty="0" smtClean="0">
              <a:solidFill>
                <a:prstClr val="black"/>
              </a:solidFill>
              <a:latin typeface="Arial" pitchFamily="34" charset="0"/>
              <a:cs typeface="Arial" pitchFamily="34" charset="0"/>
            </a:endParaRPr>
          </a:p>
          <a:p>
            <a:pPr marL="457200" indent="-457200">
              <a:buFont typeface="+mj-lt"/>
              <a:buAutoNum type="arabicPeriod"/>
            </a:pPr>
            <a:r>
              <a:rPr lang="en-GB" sz="1200" dirty="0" smtClean="0"/>
              <a:t>Poverty alleviation</a:t>
            </a:r>
          </a:p>
          <a:p>
            <a:pPr marL="457200" indent="-457200">
              <a:buFont typeface="+mj-lt"/>
              <a:buAutoNum type="arabicPeriod"/>
            </a:pPr>
            <a:r>
              <a:rPr lang="en-GB" sz="1200" dirty="0" smtClean="0"/>
              <a:t>Social safety net and protection from the negative impacts of integration and globalisation</a:t>
            </a:r>
          </a:p>
          <a:p>
            <a:pPr marL="457200" indent="-457200">
              <a:buFont typeface="+mj-lt"/>
              <a:buAutoNum type="arabicPeriod"/>
            </a:pPr>
            <a:r>
              <a:rPr lang="en-GB" sz="1200" dirty="0" smtClean="0"/>
              <a:t>Enhancing food security and safety</a:t>
            </a:r>
          </a:p>
          <a:p>
            <a:pPr marL="457200" indent="-457200">
              <a:buFont typeface="+mj-lt"/>
              <a:buAutoNum type="arabicPeriod"/>
            </a:pPr>
            <a:r>
              <a:rPr lang="en-GB" sz="1200" dirty="0" smtClean="0"/>
              <a:t>Access to healthcare and promotion of healthy lifestyles</a:t>
            </a:r>
          </a:p>
          <a:p>
            <a:pPr marL="457200" indent="-457200">
              <a:buFont typeface="+mj-lt"/>
              <a:buAutoNum type="arabicPeriod"/>
            </a:pPr>
            <a:r>
              <a:rPr lang="en-GB" sz="1200" dirty="0" smtClean="0"/>
              <a:t>Improving capability to control communicable diseases</a:t>
            </a:r>
          </a:p>
          <a:p>
            <a:pPr marL="457200" indent="-457200">
              <a:buFont typeface="+mj-lt"/>
              <a:buAutoNum type="arabicPeriod"/>
            </a:pPr>
            <a:r>
              <a:rPr lang="en-GB" sz="1200" dirty="0" smtClean="0"/>
              <a:t>Ensuring a drug-free ASEAN</a:t>
            </a:r>
          </a:p>
          <a:p>
            <a:pPr marL="457200" indent="-457200">
              <a:buFont typeface="+mj-lt"/>
              <a:buAutoNum type="arabicPeriod"/>
            </a:pPr>
            <a:r>
              <a:rPr lang="en-GB" sz="1200" dirty="0" smtClean="0"/>
              <a:t>Building disaster-resilient nations and safer communities</a:t>
            </a:r>
          </a:p>
          <a:p>
            <a:endParaRPr lang="en-US" dirty="0" smtClean="0"/>
          </a:p>
        </p:txBody>
      </p:sp>
    </p:spTree>
    <p:extLst>
      <p:ext uri="{BB962C8B-B14F-4D97-AF65-F5344CB8AC3E}">
        <p14:creationId xmlns:p14="http://schemas.microsoft.com/office/powerpoint/2010/main" val="2177068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09456398-207C-4009-90F9-CD6C719E4060}" type="slidenum">
              <a:rPr lang="en-GB" smtClean="0">
                <a:solidFill>
                  <a:prstClr val="black"/>
                </a:solidFill>
              </a:rPr>
              <a:pPr defTabSz="965200"/>
              <a:t>54</a:t>
            </a:fld>
            <a:endParaRPr lang="en-GB"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prstClr val="black"/>
                </a:solidFill>
                <a:latin typeface="Arial" pitchFamily="34" charset="0"/>
                <a:cs typeface="Arial" pitchFamily="34" charset="0"/>
              </a:rPr>
              <a:t>ASEAN is committed to promoting social justice and mainstreaming people’s rights into its policies and all spheres of life, including the rights and welfare of disadvantaged, </a:t>
            </a:r>
            <a:r>
              <a:rPr lang="en-GB" i="1" dirty="0" smtClean="0">
                <a:solidFill>
                  <a:prstClr val="black"/>
                </a:solidFill>
                <a:latin typeface="Arial" pitchFamily="34" charset="0"/>
                <a:cs typeface="Arial" pitchFamily="34" charset="0"/>
              </a:rPr>
              <a:t>vulnerable</a:t>
            </a:r>
            <a:r>
              <a:rPr lang="en-US" i="1" dirty="0" smtClean="0">
                <a:solidFill>
                  <a:prstClr val="black"/>
                </a:solidFill>
                <a:latin typeface="Arial" pitchFamily="34" charset="0"/>
                <a:cs typeface="Arial" pitchFamily="34" charset="0"/>
              </a:rPr>
              <a:t> and </a:t>
            </a:r>
            <a:r>
              <a:rPr lang="en-GB" i="1" dirty="0" smtClean="0">
                <a:solidFill>
                  <a:prstClr val="black"/>
                </a:solidFill>
                <a:latin typeface="Arial" pitchFamily="34" charset="0"/>
                <a:cs typeface="Arial" pitchFamily="34" charset="0"/>
              </a:rPr>
              <a:t>marginalised</a:t>
            </a:r>
            <a:r>
              <a:rPr lang="en-US" i="1" dirty="0" smtClean="0">
                <a:solidFill>
                  <a:prstClr val="black"/>
                </a:solidFill>
                <a:latin typeface="Arial" pitchFamily="34" charset="0"/>
                <a:cs typeface="Arial" pitchFamily="34" charset="0"/>
              </a:rPr>
              <a:t> groups such as women, children, the elderly, persons with disabilities and migrant workers.</a:t>
            </a:r>
            <a:endParaRPr lang="en-GB" i="1" dirty="0" smtClean="0">
              <a:solidFill>
                <a:prstClr val="black"/>
              </a:solidFill>
              <a:latin typeface="Arial" pitchFamily="34" charset="0"/>
              <a:cs typeface="Arial" pitchFamily="34" charset="0"/>
            </a:endParaRPr>
          </a:p>
          <a:p>
            <a:pPr marL="457200" indent="-457200">
              <a:buFont typeface="+mj-lt"/>
              <a:buAutoNum type="arabicPeriod"/>
            </a:pPr>
            <a:r>
              <a:rPr lang="en-GB" sz="1200" dirty="0" smtClean="0"/>
              <a:t>Promotion and protection of the rights and welfare of women, children, the elderly and persons with disabilities</a:t>
            </a:r>
          </a:p>
          <a:p>
            <a:pPr marL="457200" indent="-457200">
              <a:buFont typeface="+mj-lt"/>
              <a:buAutoNum type="arabicPeriod"/>
            </a:pPr>
            <a:r>
              <a:rPr lang="en-GB" sz="1200" dirty="0" smtClean="0"/>
              <a:t>Protection and promotion of the rights of migrant workers</a:t>
            </a:r>
          </a:p>
          <a:p>
            <a:pPr marL="457200" indent="-457200">
              <a:buFont typeface="+mj-lt"/>
              <a:buAutoNum type="arabicPeriod"/>
            </a:pPr>
            <a:r>
              <a:rPr lang="en-GB" sz="1200" dirty="0" smtClean="0"/>
              <a:t>Promoting corporate social responsibility (CSR)</a:t>
            </a:r>
          </a:p>
          <a:p>
            <a:endParaRPr lang="en-US" dirty="0" smtClean="0"/>
          </a:p>
        </p:txBody>
      </p:sp>
    </p:spTree>
    <p:extLst>
      <p:ext uri="{BB962C8B-B14F-4D97-AF65-F5344CB8AC3E}">
        <p14:creationId xmlns:p14="http://schemas.microsoft.com/office/powerpoint/2010/main" val="2177068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09456398-207C-4009-90F9-CD6C719E4060}" type="slidenum">
              <a:rPr lang="en-GB" smtClean="0">
                <a:solidFill>
                  <a:prstClr val="black"/>
                </a:solidFill>
              </a:rPr>
              <a:pPr defTabSz="965200"/>
              <a:t>55</a:t>
            </a:fld>
            <a:endParaRPr lang="en-GB"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457200" indent="-457200">
              <a:buFont typeface="+mj-lt"/>
              <a:buAutoNum type="arabicPeriod"/>
            </a:pPr>
            <a:r>
              <a:rPr lang="en-GB" sz="1200" dirty="0" smtClean="0"/>
              <a:t>Addressing global environmental issues</a:t>
            </a:r>
          </a:p>
          <a:p>
            <a:pPr marL="457200" indent="-457200">
              <a:buFont typeface="+mj-lt"/>
              <a:buAutoNum type="arabicPeriod"/>
            </a:pPr>
            <a:r>
              <a:rPr lang="en-GB" sz="1200" dirty="0" smtClean="0"/>
              <a:t>Managing and preventing trans-boundary environmental pollution</a:t>
            </a:r>
          </a:p>
          <a:p>
            <a:pPr marL="457200" indent="-457200">
              <a:buFont typeface="+mj-lt"/>
              <a:buAutoNum type="arabicPeriod"/>
            </a:pPr>
            <a:r>
              <a:rPr lang="en-GB" sz="1200" dirty="0" smtClean="0"/>
              <a:t>Promoting sustainable development through environmental education and public participation</a:t>
            </a:r>
            <a:endParaRPr lang="en-US" sz="1200" dirty="0" smtClean="0"/>
          </a:p>
          <a:p>
            <a:pPr marL="457200" indent="-457200">
              <a:buFont typeface="+mj-lt"/>
              <a:buAutoNum type="arabicPeriod"/>
            </a:pPr>
            <a:r>
              <a:rPr lang="en-GB" sz="1200" dirty="0" smtClean="0"/>
              <a:t>Promoting Environmentally Sound Technology (EST)</a:t>
            </a:r>
            <a:endParaRPr lang="en-US" sz="1200" dirty="0" smtClean="0"/>
          </a:p>
          <a:p>
            <a:pPr marL="457200" indent="-457200">
              <a:buFont typeface="+mj-lt"/>
              <a:buAutoNum type="arabicPeriod"/>
            </a:pPr>
            <a:r>
              <a:rPr lang="en-GB" sz="1200" dirty="0" smtClean="0"/>
              <a:t>Promoting sustainable development through environmental education and public participation</a:t>
            </a:r>
            <a:endParaRPr lang="en-US" sz="1200" dirty="0" smtClean="0"/>
          </a:p>
          <a:p>
            <a:pPr marL="457200" indent="-457200">
              <a:buFont typeface="+mj-lt"/>
              <a:buAutoNum type="arabicPeriod"/>
            </a:pPr>
            <a:r>
              <a:rPr lang="en-GB" sz="1200" dirty="0" smtClean="0"/>
              <a:t>Harmonizing environmental policies and databases</a:t>
            </a:r>
            <a:endParaRPr lang="en-US" sz="1200" dirty="0" smtClean="0"/>
          </a:p>
          <a:p>
            <a:pPr marL="457200" indent="-457200">
              <a:buFont typeface="+mj-lt"/>
              <a:buAutoNum type="arabicPeriod"/>
            </a:pPr>
            <a:r>
              <a:rPr lang="en-GB" sz="1200" dirty="0" smtClean="0"/>
              <a:t>Promoting the sustainable use of coastal </a:t>
            </a:r>
            <a:r>
              <a:rPr lang="id-ID" sz="1200" dirty="0" smtClean="0"/>
              <a:t>&amp; </a:t>
            </a:r>
            <a:r>
              <a:rPr lang="en-GB" sz="1200" dirty="0" smtClean="0"/>
              <a:t>marine environment</a:t>
            </a:r>
            <a:endParaRPr lang="en-US" sz="1200" dirty="0" smtClean="0"/>
          </a:p>
          <a:p>
            <a:pPr marL="457200" indent="-457200">
              <a:buFont typeface="+mj-lt"/>
              <a:buAutoNum type="arabicPeriod"/>
            </a:pPr>
            <a:r>
              <a:rPr lang="en-GB" sz="1200" dirty="0" smtClean="0"/>
              <a:t>Promoting Sustainable Management of Natural Resources </a:t>
            </a:r>
            <a:r>
              <a:rPr lang="id-ID" sz="1200" dirty="0" smtClean="0"/>
              <a:t>&amp; </a:t>
            </a:r>
            <a:r>
              <a:rPr lang="en-GB" sz="1200" dirty="0" smtClean="0"/>
              <a:t>Biodiversity</a:t>
            </a:r>
            <a:endParaRPr lang="en-US" sz="1200" dirty="0" smtClean="0"/>
          </a:p>
          <a:p>
            <a:pPr marL="457200" indent="-457200">
              <a:buFont typeface="+mj-lt"/>
              <a:buAutoNum type="arabicPeriod"/>
            </a:pPr>
            <a:r>
              <a:rPr lang="en-GB" sz="1200" dirty="0" smtClean="0"/>
              <a:t>Promoting the Sustainability of Freshwater Resources</a:t>
            </a:r>
            <a:endParaRPr lang="en-US" sz="1200" dirty="0" smtClean="0"/>
          </a:p>
          <a:p>
            <a:pPr marL="457200" indent="-457200">
              <a:buFont typeface="+mj-lt"/>
              <a:buAutoNum type="arabicPeriod"/>
            </a:pPr>
            <a:r>
              <a:rPr lang="en-GB" sz="1200" dirty="0" smtClean="0"/>
              <a:t>Responding to Climate Change and addressing its impacts</a:t>
            </a:r>
            <a:endParaRPr lang="en-US" sz="1200" dirty="0" smtClean="0"/>
          </a:p>
          <a:p>
            <a:pPr marL="457200" indent="-457200">
              <a:buFont typeface="+mj-lt"/>
              <a:buAutoNum type="arabicPeriod"/>
            </a:pPr>
            <a:r>
              <a:rPr lang="en-GB" sz="1200" dirty="0" smtClean="0"/>
              <a:t>Promoting Sustainable Forest Management (SFM)</a:t>
            </a:r>
            <a:endParaRPr lang="en-US" sz="1200" dirty="0" smtClean="0"/>
          </a:p>
          <a:p>
            <a:pPr marL="457200" indent="-457200">
              <a:buFont typeface="+mj-lt"/>
              <a:buAutoNum type="arabicPeriod"/>
            </a:pPr>
            <a:endParaRPr lang="en-US" sz="1200" dirty="0" smtClean="0"/>
          </a:p>
          <a:p>
            <a:endParaRPr lang="en-US" dirty="0" smtClean="0"/>
          </a:p>
        </p:txBody>
      </p:sp>
    </p:spTree>
    <p:extLst>
      <p:ext uri="{BB962C8B-B14F-4D97-AF65-F5344CB8AC3E}">
        <p14:creationId xmlns:p14="http://schemas.microsoft.com/office/powerpoint/2010/main" val="2177068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tabLst>
                <a:tab pos="457200" algn="l"/>
              </a:tabLst>
            </a:pPr>
            <a:r>
              <a:rPr lang="en-GB" sz="1200" dirty="0" smtClean="0"/>
              <a:t>Promotion of ASEAN awareness and a sense of community</a:t>
            </a:r>
          </a:p>
          <a:p>
            <a:pPr marL="457200" indent="-457200">
              <a:buFont typeface="+mj-lt"/>
              <a:buAutoNum type="arabicPeriod"/>
              <a:tabLst>
                <a:tab pos="457200" algn="l"/>
              </a:tabLst>
            </a:pPr>
            <a:r>
              <a:rPr lang="en-GB" sz="1200" dirty="0" smtClean="0"/>
              <a:t>Preservation and promotion of ASEAN cultural heritage</a:t>
            </a:r>
            <a:endParaRPr lang="en-US" sz="1200" dirty="0" smtClean="0"/>
          </a:p>
          <a:p>
            <a:pPr marL="457200" indent="-457200">
              <a:buFont typeface="+mj-lt"/>
              <a:buAutoNum type="arabicPeriod"/>
              <a:tabLst>
                <a:tab pos="457200" algn="l"/>
              </a:tabLst>
            </a:pPr>
            <a:r>
              <a:rPr lang="en-GB" sz="1200" dirty="0" smtClean="0"/>
              <a:t>Promotion of Cultural Creativity and Industry</a:t>
            </a:r>
            <a:endParaRPr lang="en-US" sz="1200" dirty="0" smtClean="0"/>
          </a:p>
          <a:p>
            <a:pPr marL="457200" indent="-457200">
              <a:buFont typeface="+mj-lt"/>
              <a:buAutoNum type="arabicPeriod"/>
              <a:tabLst>
                <a:tab pos="457200" algn="l"/>
              </a:tabLst>
            </a:pPr>
            <a:r>
              <a:rPr lang="en-GB" sz="1200" dirty="0" smtClean="0"/>
              <a:t>Engagement with the community</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56</a:t>
            </a:fld>
            <a:endParaRPr lang="en-GB"/>
          </a:p>
        </p:txBody>
      </p:sp>
    </p:spTree>
    <p:extLst>
      <p:ext uri="{BB962C8B-B14F-4D97-AF65-F5344CB8AC3E}">
        <p14:creationId xmlns:p14="http://schemas.microsoft.com/office/powerpoint/2010/main" val="309498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ASEAN Charter serves as a firm foundation in achieving the ASEAN Community by providing legal status and institutional framework for ASEAN. It also codifies ASEAN norms, rules and values; sets clear targets for ASEAN; and presents accountability and compliance.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ASEAN Charter entered into force on 15 December 2008. A gathering of the ASEAN Foreign Ministers was held at the ASEAN Secretariat in Jakarta to mark this very historic occasion for ASEAN.</a:t>
            </a:r>
          </a:p>
          <a:p>
            <a:r>
              <a:rPr lang="en-GB" sz="1200" b="0" i="0" kern="1200" dirty="0" smtClean="0">
                <a:solidFill>
                  <a:schemeClr val="tx1"/>
                </a:solidFill>
                <a:effectLst/>
                <a:latin typeface="+mn-lt"/>
                <a:ea typeface="+mn-ea"/>
                <a:cs typeface="+mn-cs"/>
              </a:rPr>
              <a:t>With the entry into force of the ASEAN Charter, ASEAN will henceforth operate under a new legal framework and establish a number of new organs to boost its community-building process.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 effect, the ASEAN Charter has become a legally binding agreement among the 10 ASEAN Member States. It will also be registered with the Secretariat of the United Nations, pursuant to Article 102, Paragraph 1 of the Charter of the United Nations.</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6</a:t>
            </a:fld>
            <a:endParaRPr lang="en-GB"/>
          </a:p>
        </p:txBody>
      </p:sp>
    </p:spTree>
    <p:extLst>
      <p:ext uri="{BB962C8B-B14F-4D97-AF65-F5344CB8AC3E}">
        <p14:creationId xmlns:p14="http://schemas.microsoft.com/office/powerpoint/2010/main" val="1491998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tabLst>
                <a:tab pos="457200" algn="l"/>
              </a:tabLst>
              <a:defRPr/>
            </a:pPr>
            <a:r>
              <a:rPr lang="id-ID" sz="1200" dirty="0" smtClean="0"/>
              <a:t>Mainstream social development issues in developing and implementing projects under the Initiative for ASEAN Integration (IAI)  &amp; other sub-regional frameworks</a:t>
            </a:r>
            <a:endParaRPr lang="en-US" sz="1200" dirty="0" smtClean="0"/>
          </a:p>
          <a:p>
            <a:pPr marL="457200" indent="-457200">
              <a:buFont typeface="+mj-lt"/>
              <a:buAutoNum type="arabicPeriod"/>
              <a:tabLst>
                <a:tab pos="457200" algn="l"/>
              </a:tabLst>
              <a:defRPr/>
            </a:pPr>
            <a:r>
              <a:rPr lang="id-ID" sz="1200" dirty="0" smtClean="0"/>
              <a:t>ASEAN-6 to continue assisting the CLMV</a:t>
            </a:r>
            <a:endParaRPr lang="en-US" sz="1200" dirty="0" smtClean="0"/>
          </a:p>
          <a:p>
            <a:pPr marL="457200" indent="-457200">
              <a:buFont typeface="+mj-lt"/>
              <a:buAutoNum type="arabicPeriod"/>
              <a:tabLst>
                <a:tab pos="457200" algn="l"/>
              </a:tabLst>
              <a:defRPr/>
            </a:pPr>
            <a:r>
              <a:rPr lang="id-ID" sz="1200" dirty="0" smtClean="0"/>
              <a:t>Undertake assessment studies on the social impact of regional integration</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57</a:t>
            </a:fld>
            <a:endParaRPr lang="en-GB"/>
          </a:p>
        </p:txBody>
      </p:sp>
    </p:spTree>
    <p:extLst>
      <p:ext uri="{BB962C8B-B14F-4D97-AF65-F5344CB8AC3E}">
        <p14:creationId xmlns:p14="http://schemas.microsoft.com/office/powerpoint/2010/main" val="4194303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58</a:t>
            </a:fld>
            <a:endParaRPr lang="en-GB"/>
          </a:p>
        </p:txBody>
      </p:sp>
    </p:spTree>
    <p:extLst>
      <p:ext uri="{BB962C8B-B14F-4D97-AF65-F5344CB8AC3E}">
        <p14:creationId xmlns:p14="http://schemas.microsoft.com/office/powerpoint/2010/main" val="1390144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D6FBA-5DAD-40DB-97F4-5ACE4EF4620A}"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223239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881" indent="-342881">
              <a:buFontTx/>
              <a:buChar char="•"/>
            </a:pPr>
            <a:r>
              <a:rPr lang="en-US" dirty="0" smtClean="0">
                <a:latin typeface="Arial" pitchFamily="34" charset="0"/>
                <a:cs typeface="Arial" pitchFamily="34" charset="0"/>
              </a:rPr>
              <a:t>Population: 616,613,651 (2012)</a:t>
            </a:r>
          </a:p>
          <a:p>
            <a:pPr marL="342881" indent="-342881">
              <a:buFontTx/>
              <a:buChar char="•"/>
            </a:pPr>
            <a:r>
              <a:rPr lang="en-US" dirty="0" smtClean="0">
                <a:latin typeface="Arial" pitchFamily="34" charset="0"/>
                <a:cs typeface="Arial" pitchFamily="34" charset="0"/>
              </a:rPr>
              <a:t>Land area: 4,435,618  sq. km.  </a:t>
            </a:r>
          </a:p>
          <a:p>
            <a:pPr marL="342881" indent="-342881">
              <a:buFontTx/>
              <a:buChar char="•"/>
            </a:pPr>
            <a:r>
              <a:rPr lang="en-US" dirty="0" smtClean="0">
                <a:latin typeface="Arial" pitchFamily="34" charset="0"/>
                <a:cs typeface="Arial" pitchFamily="34" charset="0"/>
              </a:rPr>
              <a:t>GDP: US$ 2.395 trillion (2014) </a:t>
            </a:r>
            <a:r>
              <a:rPr lang="en-US" dirty="0"/>
              <a:t>and GDP per capita USD 3,832</a:t>
            </a:r>
            <a:endParaRPr lang="en-US" dirty="0" smtClean="0">
              <a:latin typeface="Arial" pitchFamily="34" charset="0"/>
              <a:cs typeface="Arial" pitchFamily="34" charset="0"/>
            </a:endParaRPr>
          </a:p>
          <a:p>
            <a:pPr marL="342881" indent="-342881">
              <a:buFontTx/>
              <a:buChar char="•"/>
            </a:pPr>
            <a:r>
              <a:rPr lang="en-US" dirty="0" smtClean="0">
                <a:latin typeface="Arial" pitchFamily="34" charset="0"/>
                <a:cs typeface="Arial" pitchFamily="34" charset="0"/>
              </a:rPr>
              <a:t>Trade: US$ 2.51 trillion (2014) -- </a:t>
            </a:r>
            <a:r>
              <a:rPr lang="en-US" dirty="0"/>
              <a:t>Exports = USD 1,271,128 Million; Imports = USD 1,240,388 Million</a:t>
            </a:r>
            <a:endParaRPr lang="en-US" dirty="0" smtClean="0">
              <a:latin typeface="Arial" pitchFamily="34" charset="0"/>
              <a:cs typeface="Arial" pitchFamily="34" charset="0"/>
            </a:endParaRPr>
          </a:p>
          <a:p>
            <a:pPr marL="342881" indent="-342881">
              <a:buFontTx/>
              <a:buChar char="•"/>
            </a:pPr>
            <a:r>
              <a:rPr lang="en-US" dirty="0" smtClean="0">
                <a:latin typeface="Arial" pitchFamily="34" charset="0"/>
                <a:cs typeface="Arial" pitchFamily="34" charset="0"/>
              </a:rPr>
              <a:t>Foreign Direct Investment (FDI): US$ 122.4 billion (2013)</a:t>
            </a:r>
          </a:p>
          <a:p>
            <a:pPr marL="342881" indent="-342881"/>
            <a:endParaRPr lang="en-US" dirty="0" smtClean="0">
              <a:latin typeface="Arial" pitchFamily="34" charset="0"/>
              <a:cs typeface="Arial" pitchFamily="34" charset="0"/>
            </a:endParaRPr>
          </a:p>
          <a:p>
            <a:pPr marL="342881" indent="-342881"/>
            <a:r>
              <a:rPr lang="en-US" dirty="0" smtClean="0"/>
              <a:t>Latest statistics revealed that in general, ASEAN economies remained buoyant as nominal Gross Domestic Product (GDP) grew by 5.2 percent at US$ 2.4 trillion in 2013 from 2.3 trillion in the previous year. The continued economic growth  is partly reflected in the improved GDP per capita at US$ 3,834 from US$ 3,781 in 2012.</a:t>
            </a:r>
          </a:p>
          <a:p>
            <a:pPr marL="342881" indent="-342881"/>
            <a:r>
              <a:rPr lang="en-US" dirty="0" smtClean="0"/>
              <a:t> </a:t>
            </a:r>
          </a:p>
          <a:p>
            <a:pPr marL="342881" indent="-342881"/>
            <a:r>
              <a:rPr lang="en-US" dirty="0" smtClean="0"/>
              <a:t>On the other hand, ASEAN’s real GDP growth in 2013 was slightly lower by 0.7 percentage point at 5.2 percent compared to 2012. ASEAN5’s (Indonesia, Malaysia, Philippines, Singapore and Thailand) combined growth was recorded at 4.1 percent during the third quarter of 2014 from 5.1 percent during the same period in 2013, partly driven by  adverse economic developments in Brunei Darussalam and Thailand.</a:t>
            </a:r>
          </a:p>
          <a:p>
            <a:pPr marL="342881" indent="-342881"/>
            <a:endParaRPr lang="en-US" dirty="0" smtClean="0">
              <a:latin typeface="Arial" pitchFamily="34" charset="0"/>
              <a:cs typeface="Arial" pitchFamily="34" charset="0"/>
            </a:endParaRPr>
          </a:p>
          <a:p>
            <a:pPr marL="342881" indent="-342881" algn="just">
              <a:spcAft>
                <a:spcPts val="600"/>
              </a:spcAft>
            </a:pPr>
            <a:r>
              <a:rPr lang="en-US" dirty="0" smtClean="0">
                <a:latin typeface="Arial" pitchFamily="34" charset="0"/>
                <a:cs typeface="Arial" pitchFamily="34" charset="0"/>
              </a:rPr>
              <a:t>Source : ASEAN Stats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09" indent="-285734" eaLnBrk="0" hangingPunct="0">
              <a:defRPr>
                <a:solidFill>
                  <a:schemeClr val="tx1"/>
                </a:solidFill>
                <a:latin typeface="Arial" pitchFamily="34" charset="0"/>
                <a:ea typeface="MS PGothic" pitchFamily="34" charset="-128"/>
              </a:defRPr>
            </a:lvl2pPr>
            <a:lvl3pPr marL="1142937" indent="-228587" eaLnBrk="0" hangingPunct="0">
              <a:defRPr>
                <a:solidFill>
                  <a:schemeClr val="tx1"/>
                </a:solidFill>
                <a:latin typeface="Arial" pitchFamily="34" charset="0"/>
                <a:ea typeface="MS PGothic" pitchFamily="34" charset="-128"/>
              </a:defRPr>
            </a:lvl3pPr>
            <a:lvl4pPr marL="1600112" indent="-228587" eaLnBrk="0" hangingPunct="0">
              <a:defRPr>
                <a:solidFill>
                  <a:schemeClr val="tx1"/>
                </a:solidFill>
                <a:latin typeface="Arial" pitchFamily="34" charset="0"/>
                <a:ea typeface="MS PGothic" pitchFamily="34" charset="-128"/>
              </a:defRPr>
            </a:lvl4pPr>
            <a:lvl5pPr marL="2057287" indent="-228587" eaLnBrk="0" hangingPunct="0">
              <a:defRPr>
                <a:solidFill>
                  <a:schemeClr val="tx1"/>
                </a:solidFill>
                <a:latin typeface="Arial" pitchFamily="34" charset="0"/>
                <a:ea typeface="MS PGothic" pitchFamily="34" charset="-128"/>
              </a:defRPr>
            </a:lvl5pPr>
            <a:lvl6pPr marL="2514461" indent="-228587" eaLnBrk="0" fontAlgn="base" hangingPunct="0">
              <a:spcBef>
                <a:spcPct val="0"/>
              </a:spcBef>
              <a:spcAft>
                <a:spcPct val="0"/>
              </a:spcAft>
              <a:defRPr>
                <a:solidFill>
                  <a:schemeClr val="tx1"/>
                </a:solidFill>
                <a:latin typeface="Arial" pitchFamily="34" charset="0"/>
                <a:ea typeface="MS PGothic" pitchFamily="34" charset="-128"/>
              </a:defRPr>
            </a:lvl6pPr>
            <a:lvl7pPr marL="2971635" indent="-228587" eaLnBrk="0" fontAlgn="base" hangingPunct="0">
              <a:spcBef>
                <a:spcPct val="0"/>
              </a:spcBef>
              <a:spcAft>
                <a:spcPct val="0"/>
              </a:spcAft>
              <a:defRPr>
                <a:solidFill>
                  <a:schemeClr val="tx1"/>
                </a:solidFill>
                <a:latin typeface="Arial" pitchFamily="34" charset="0"/>
                <a:ea typeface="MS PGothic" pitchFamily="34" charset="-128"/>
              </a:defRPr>
            </a:lvl7pPr>
            <a:lvl8pPr marL="3428810" indent="-228587" eaLnBrk="0" fontAlgn="base" hangingPunct="0">
              <a:spcBef>
                <a:spcPct val="0"/>
              </a:spcBef>
              <a:spcAft>
                <a:spcPct val="0"/>
              </a:spcAft>
              <a:defRPr>
                <a:solidFill>
                  <a:schemeClr val="tx1"/>
                </a:solidFill>
                <a:latin typeface="Arial" pitchFamily="34" charset="0"/>
                <a:ea typeface="MS PGothic" pitchFamily="34" charset="-128"/>
              </a:defRPr>
            </a:lvl8pPr>
            <a:lvl9pPr marL="3885985" indent="-228587"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A4628BE-E63E-40FC-90C0-FB6C5BEC3C22}" type="slidenum">
              <a:rPr lang="en-US" smtClean="0"/>
              <a:pPr eaLnBrk="1" hangingPunct="1"/>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Table</a:t>
            </a:r>
            <a:r>
              <a:rPr lang="en-GB" baseline="0" dirty="0" smtClean="0"/>
              <a:t> has been updated with </a:t>
            </a:r>
            <a:r>
              <a:rPr lang="en-GB" dirty="0" smtClean="0"/>
              <a:t>2014 figures from World Bank </a:t>
            </a:r>
          </a:p>
          <a:p>
            <a:r>
              <a:rPr lang="en-GB" smtClean="0"/>
              <a:t>(As</a:t>
            </a:r>
            <a:r>
              <a:rPr lang="en-GB" baseline="0" smtClean="0"/>
              <a:t> of </a:t>
            </a:r>
            <a:r>
              <a:rPr lang="en-GB" smtClean="0"/>
              <a:t>01 </a:t>
            </a:r>
            <a:r>
              <a:rPr lang="en-GB" dirty="0" smtClean="0"/>
              <a:t>July 2015</a:t>
            </a:r>
            <a:r>
              <a:rPr lang="en-GB" smtClean="0"/>
              <a:t>) </a:t>
            </a:r>
          </a:p>
          <a:p>
            <a:r>
              <a:rPr lang="en-GB" smtClean="0"/>
              <a:t>http</a:t>
            </a:r>
            <a:r>
              <a:rPr lang="en-GB" dirty="0" smtClean="0"/>
              <a:t>://</a:t>
            </a:r>
            <a:r>
              <a:rPr lang="en-GB" smtClean="0"/>
              <a:t>data.worldbank.org/data-catalog/GDP-ranking-table  </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Indonesia: 888,538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Thailand: 373,804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Malaysia: 326,933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Singapore: 307,872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Philippines: 284,582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Vietnam: 186,205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Myanmar: 64,330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Brunei Darussalam: 17,257 </a:t>
            </a:r>
          </a:p>
          <a:p>
            <a:r>
              <a:rPr lang="en-GB" sz="1200" b="0" i="0" u="none" strike="noStrike" kern="1200" dirty="0" smtClean="0">
                <a:solidFill>
                  <a:schemeClr val="tx1"/>
                </a:solidFill>
                <a:effectLst/>
                <a:latin typeface="+mn-lt"/>
                <a:ea typeface="+mn-ea"/>
                <a:cs typeface="+mn-cs"/>
              </a:rPr>
              <a:t>Cambodia: 16,709 </a:t>
            </a:r>
          </a:p>
          <a:p>
            <a:r>
              <a:rPr lang="en-GB" sz="1200" b="0" i="0" u="none" strike="noStrike" kern="1200" dirty="0" smtClean="0">
                <a:solidFill>
                  <a:schemeClr val="tx1"/>
                </a:solidFill>
                <a:effectLst/>
                <a:latin typeface="+mn-lt"/>
                <a:ea typeface="+mn-ea"/>
                <a:cs typeface="+mn-cs"/>
              </a:rPr>
              <a:t>Lao PDR: 11,772 </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TOTAL: 2,478,002 </a:t>
            </a:r>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8</a:t>
            </a:fld>
            <a:endParaRPr lang="en-GB"/>
          </a:p>
        </p:txBody>
      </p:sp>
    </p:spTree>
    <p:extLst>
      <p:ext uri="{BB962C8B-B14F-4D97-AF65-F5344CB8AC3E}">
        <p14:creationId xmlns:p14="http://schemas.microsoft.com/office/powerpoint/2010/main" val="571070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Highly connected region: Indonesia’s mobile phone penetration: 109%; Bangkok is the Facebook capital of the world; 81% of Vietnamese use social media; Philippines  has 30 million Facebook users</a:t>
            </a:r>
          </a:p>
          <a:p>
            <a:r>
              <a:rPr lang="en-US" dirty="0" smtClean="0"/>
              <a:t>Young educated </a:t>
            </a:r>
            <a:r>
              <a:rPr lang="en-US" dirty="0" err="1" smtClean="0"/>
              <a:t>labour</a:t>
            </a:r>
            <a:r>
              <a:rPr lang="en-US" dirty="0" smtClean="0"/>
              <a:t> force: youth aged 15-29 account for 27% of ASEAN’s population; they are mostly educated and tech savvy</a:t>
            </a:r>
          </a:p>
          <a:p>
            <a:r>
              <a:rPr lang="en-US" dirty="0" smtClean="0"/>
              <a:t>ASEAN signed FTAs with China, Japan, South Korea, India, New Zealand and Australia.</a:t>
            </a:r>
          </a:p>
          <a:p>
            <a:endParaRPr lang="en-US" dirty="0" smtClean="0"/>
          </a:p>
          <a:p>
            <a:endParaRPr lang="en-US" dirty="0" smtClean="0"/>
          </a:p>
          <a:p>
            <a:r>
              <a:rPr lang="en-US" b="1" u="sng" dirty="0" smtClean="0"/>
              <a:t>WHY</a:t>
            </a:r>
            <a:r>
              <a:rPr lang="en-US" b="1" u="sng" baseline="0" dirty="0" smtClean="0"/>
              <a:t> AN ASEAN COMMUNITY?</a:t>
            </a:r>
            <a:endParaRPr lang="en-US" b="1" u="sng" dirty="0" smtClean="0"/>
          </a:p>
          <a:p>
            <a:pPr marL="463550" indent="-463550">
              <a:lnSpc>
                <a:spcPct val="80000"/>
              </a:lnSpc>
              <a:spcAft>
                <a:spcPts val="1200"/>
              </a:spcAft>
            </a:pPr>
            <a:r>
              <a:rPr lang="en-GB" sz="1200" dirty="0" smtClean="0"/>
              <a:t>Need to intensify political cooperation, strengthen peace and security in Southeast Asia</a:t>
            </a:r>
          </a:p>
          <a:p>
            <a:pPr marL="463550" indent="-463550">
              <a:lnSpc>
                <a:spcPct val="80000"/>
              </a:lnSpc>
              <a:spcAft>
                <a:spcPts val="1200"/>
              </a:spcAft>
            </a:pPr>
            <a:r>
              <a:rPr lang="en-GB" sz="1200" dirty="0" smtClean="0"/>
              <a:t>Enhance economic competitiveness of individual Member States, and of ASEAN as regional market and production base for global economic competition</a:t>
            </a:r>
          </a:p>
          <a:p>
            <a:pPr marL="463550" indent="-463550">
              <a:lnSpc>
                <a:spcPct val="80000"/>
              </a:lnSpc>
              <a:spcAft>
                <a:spcPts val="1200"/>
              </a:spcAft>
            </a:pPr>
            <a:r>
              <a:rPr lang="en-GB" sz="1200" dirty="0" smtClean="0"/>
              <a:t>Need to narrow the development gaps</a:t>
            </a:r>
          </a:p>
          <a:p>
            <a:pPr marL="463550" indent="-463550">
              <a:lnSpc>
                <a:spcPct val="80000"/>
              </a:lnSpc>
              <a:spcAft>
                <a:spcPts val="1200"/>
              </a:spcAft>
            </a:pPr>
            <a:r>
              <a:rPr lang="en-GB" sz="1200" dirty="0" smtClean="0"/>
              <a:t>Need to respond effectively to transnational threats to human security and new challenges in the 21</a:t>
            </a:r>
            <a:r>
              <a:rPr lang="en-GB" sz="1200" baseline="30000" dirty="0" smtClean="0"/>
              <a:t>st</a:t>
            </a:r>
            <a:r>
              <a:rPr lang="en-GB" sz="1200" dirty="0" smtClean="0"/>
              <a:t> century</a:t>
            </a:r>
          </a:p>
          <a:p>
            <a:pPr marL="463550" indent="-463550">
              <a:lnSpc>
                <a:spcPct val="80000"/>
              </a:lnSpc>
              <a:spcAft>
                <a:spcPts val="1200"/>
              </a:spcAft>
            </a:pPr>
            <a:r>
              <a:rPr lang="en-GB" sz="1200" dirty="0" smtClean="0"/>
              <a:t>Harness human resources and benefit from rich cultural diversity in the ASEAN region</a:t>
            </a:r>
          </a:p>
          <a:p>
            <a:pPr marL="463550" indent="-463550">
              <a:lnSpc>
                <a:spcPct val="80000"/>
              </a:lnSpc>
              <a:spcAft>
                <a:spcPts val="1200"/>
              </a:spcAft>
            </a:pPr>
            <a:r>
              <a:rPr lang="en-GB" sz="1200" dirty="0" smtClean="0"/>
              <a:t>Gain international recognition and support for community-building</a:t>
            </a:r>
            <a:endParaRPr lang="en-GB" sz="1200" dirty="0" smtClean="0">
              <a:cs typeface="Cordia New" pitchFamily="34" charset="-34"/>
            </a:endParaRPr>
          </a:p>
          <a:p>
            <a:endParaRPr 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09" indent="-285734" eaLnBrk="0" hangingPunct="0">
              <a:defRPr>
                <a:solidFill>
                  <a:schemeClr val="tx1"/>
                </a:solidFill>
                <a:latin typeface="Arial" pitchFamily="34" charset="0"/>
                <a:ea typeface="MS PGothic" pitchFamily="34" charset="-128"/>
              </a:defRPr>
            </a:lvl2pPr>
            <a:lvl3pPr marL="1142937" indent="-228587" eaLnBrk="0" hangingPunct="0">
              <a:defRPr>
                <a:solidFill>
                  <a:schemeClr val="tx1"/>
                </a:solidFill>
                <a:latin typeface="Arial" pitchFamily="34" charset="0"/>
                <a:ea typeface="MS PGothic" pitchFamily="34" charset="-128"/>
              </a:defRPr>
            </a:lvl3pPr>
            <a:lvl4pPr marL="1600112" indent="-228587" eaLnBrk="0" hangingPunct="0">
              <a:defRPr>
                <a:solidFill>
                  <a:schemeClr val="tx1"/>
                </a:solidFill>
                <a:latin typeface="Arial" pitchFamily="34" charset="0"/>
                <a:ea typeface="MS PGothic" pitchFamily="34" charset="-128"/>
              </a:defRPr>
            </a:lvl4pPr>
            <a:lvl5pPr marL="2057287" indent="-228587" eaLnBrk="0" hangingPunct="0">
              <a:defRPr>
                <a:solidFill>
                  <a:schemeClr val="tx1"/>
                </a:solidFill>
                <a:latin typeface="Arial" pitchFamily="34" charset="0"/>
                <a:ea typeface="MS PGothic" pitchFamily="34" charset="-128"/>
              </a:defRPr>
            </a:lvl5pPr>
            <a:lvl6pPr marL="2514461" indent="-228587" eaLnBrk="0" fontAlgn="base" hangingPunct="0">
              <a:spcBef>
                <a:spcPct val="0"/>
              </a:spcBef>
              <a:spcAft>
                <a:spcPct val="0"/>
              </a:spcAft>
              <a:defRPr>
                <a:solidFill>
                  <a:schemeClr val="tx1"/>
                </a:solidFill>
                <a:latin typeface="Arial" pitchFamily="34" charset="0"/>
                <a:ea typeface="MS PGothic" pitchFamily="34" charset="-128"/>
              </a:defRPr>
            </a:lvl6pPr>
            <a:lvl7pPr marL="2971635" indent="-228587" eaLnBrk="0" fontAlgn="base" hangingPunct="0">
              <a:spcBef>
                <a:spcPct val="0"/>
              </a:spcBef>
              <a:spcAft>
                <a:spcPct val="0"/>
              </a:spcAft>
              <a:defRPr>
                <a:solidFill>
                  <a:schemeClr val="tx1"/>
                </a:solidFill>
                <a:latin typeface="Arial" pitchFamily="34" charset="0"/>
                <a:ea typeface="MS PGothic" pitchFamily="34" charset="-128"/>
              </a:defRPr>
            </a:lvl7pPr>
            <a:lvl8pPr marL="3428810" indent="-228587" eaLnBrk="0" fontAlgn="base" hangingPunct="0">
              <a:spcBef>
                <a:spcPct val="0"/>
              </a:spcBef>
              <a:spcAft>
                <a:spcPct val="0"/>
              </a:spcAft>
              <a:defRPr>
                <a:solidFill>
                  <a:schemeClr val="tx1"/>
                </a:solidFill>
                <a:latin typeface="Arial" pitchFamily="34" charset="0"/>
                <a:ea typeface="MS PGothic" pitchFamily="34" charset="-128"/>
              </a:defRPr>
            </a:lvl8pPr>
            <a:lvl9pPr marL="3885985" indent="-228587"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C03DAD3-84C1-4477-95C6-4F5271C7D04F}" type="slidenum">
              <a:rPr lang="en-US" smtClean="0"/>
              <a:pPr eaLnBrk="1" hangingPunct="1"/>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section has slides which can be used to talk about the ASEAN Community and its history.</a:t>
            </a:r>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10</a:t>
            </a:fld>
            <a:endParaRPr lang="en-GB"/>
          </a:p>
        </p:txBody>
      </p:sp>
    </p:spTree>
    <p:extLst>
      <p:ext uri="{BB962C8B-B14F-4D97-AF65-F5344CB8AC3E}">
        <p14:creationId xmlns:p14="http://schemas.microsoft.com/office/powerpoint/2010/main" val="358303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81" indent="-342881">
              <a:buFontTx/>
              <a:buChar char="•"/>
            </a:pPr>
            <a:r>
              <a:rPr lang="en-US" dirty="0" smtClean="0">
                <a:latin typeface="Arial" pitchFamily="34" charset="0"/>
                <a:cs typeface="Arial" pitchFamily="34" charset="0"/>
              </a:rPr>
              <a:t>Population: 616,613,651 (2012)</a:t>
            </a:r>
          </a:p>
          <a:p>
            <a:pPr marL="342881" indent="-342881">
              <a:buFontTx/>
              <a:buChar char="•"/>
            </a:pPr>
            <a:r>
              <a:rPr lang="en-US" dirty="0" smtClean="0">
                <a:latin typeface="Arial" pitchFamily="34" charset="0"/>
                <a:cs typeface="Arial" pitchFamily="34" charset="0"/>
              </a:rPr>
              <a:t>Land area: 4,435,618  sq. km.  </a:t>
            </a:r>
          </a:p>
          <a:p>
            <a:pPr marL="342881" indent="-342881">
              <a:buFontTx/>
              <a:buChar char="•"/>
            </a:pPr>
            <a:r>
              <a:rPr lang="en-US" dirty="0" smtClean="0">
                <a:latin typeface="Arial" pitchFamily="34" charset="0"/>
                <a:cs typeface="Arial" pitchFamily="34" charset="0"/>
              </a:rPr>
              <a:t>GDP: US$ 2.395 trillion (2014) </a:t>
            </a:r>
            <a:r>
              <a:rPr lang="en-US" dirty="0" smtClean="0"/>
              <a:t>and GDP per capita USD 3,832</a:t>
            </a:r>
            <a:endParaRPr lang="en-US" dirty="0" smtClean="0">
              <a:latin typeface="Arial" pitchFamily="34" charset="0"/>
              <a:cs typeface="Arial" pitchFamily="34" charset="0"/>
            </a:endParaRPr>
          </a:p>
          <a:p>
            <a:pPr marL="342881" indent="-342881">
              <a:buFontTx/>
              <a:buChar char="•"/>
            </a:pPr>
            <a:r>
              <a:rPr lang="en-US" dirty="0" smtClean="0">
                <a:latin typeface="Arial" pitchFamily="34" charset="0"/>
                <a:cs typeface="Arial" pitchFamily="34" charset="0"/>
              </a:rPr>
              <a:t>Trade: US$ 2.51 trillion (2014) -- </a:t>
            </a:r>
            <a:r>
              <a:rPr lang="en-US" dirty="0" smtClean="0"/>
              <a:t>Exports = USD 1,271,128 Million; Imports = USD 1,240,388 Million</a:t>
            </a:r>
            <a:endParaRPr lang="en-US" dirty="0" smtClean="0">
              <a:latin typeface="Arial" pitchFamily="34" charset="0"/>
              <a:cs typeface="Arial" pitchFamily="34" charset="0"/>
            </a:endParaRPr>
          </a:p>
          <a:p>
            <a:pPr marL="342881" indent="-342881">
              <a:buFontTx/>
              <a:buChar char="•"/>
            </a:pPr>
            <a:r>
              <a:rPr lang="en-US" dirty="0" smtClean="0">
                <a:latin typeface="Arial" pitchFamily="34" charset="0"/>
                <a:cs typeface="Arial" pitchFamily="34" charset="0"/>
              </a:rPr>
              <a:t>Foreign Direct Investment (FDI): US$ 122.4 billion (2013)</a:t>
            </a:r>
          </a:p>
          <a:p>
            <a:pPr marL="342881" indent="-342881"/>
            <a:endParaRPr lang="en-US" dirty="0" smtClean="0">
              <a:latin typeface="Arial" pitchFamily="34" charset="0"/>
              <a:cs typeface="Arial" pitchFamily="34" charset="0"/>
            </a:endParaRPr>
          </a:p>
          <a:p>
            <a:pPr marL="342881" indent="-342881"/>
            <a:r>
              <a:rPr lang="en-US" dirty="0" smtClean="0"/>
              <a:t>Latest statistics revealed that in general, ASEAN economies remained buoyant as nominal Gross Domestic Product (GDP) grew by 5.2 percent at US$ 2.4 trillion in 2013 from 2.3 trillion in the previous year. The continued economic growth  is partly reflected in the improved GDP per capita at US$ 3,834 from US$ 3,781 in 2012.</a:t>
            </a:r>
          </a:p>
          <a:p>
            <a:pPr marL="342881" indent="-342881"/>
            <a:r>
              <a:rPr lang="en-US" dirty="0" smtClean="0"/>
              <a:t> </a:t>
            </a:r>
          </a:p>
          <a:p>
            <a:pPr marL="342881" indent="-342881"/>
            <a:r>
              <a:rPr lang="en-US" dirty="0" smtClean="0"/>
              <a:t>On the other hand, ASEAN’s real GDP growth in 2013 was slightly lower by 0.7 percentage point at 5.2 percent compared to 2012. ASEAN5’s (Indonesia, Malaysia, Philippines, Singapore and Thailand) combined growth was recorded at 4.1 percent during the third quarter of 2014 from 5.1 percent during the same period in 2013, partly driven by  adverse economic developments in Brunei Darussalam and Thailand.</a:t>
            </a:r>
          </a:p>
          <a:p>
            <a:pPr marL="342881" indent="-342881"/>
            <a:endParaRPr lang="en-US" dirty="0" smtClean="0">
              <a:latin typeface="Arial" pitchFamily="34" charset="0"/>
              <a:cs typeface="Arial" pitchFamily="34" charset="0"/>
            </a:endParaRPr>
          </a:p>
          <a:p>
            <a:pPr marL="342881" indent="-342881" algn="just">
              <a:spcAft>
                <a:spcPts val="600"/>
              </a:spcAft>
            </a:pPr>
            <a:r>
              <a:rPr lang="en-US" dirty="0" smtClean="0">
                <a:latin typeface="Arial" pitchFamily="34" charset="0"/>
                <a:cs typeface="Arial" pitchFamily="34" charset="0"/>
              </a:rPr>
              <a:t>Source : ASEAN Stats</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t>12</a:t>
            </a:fld>
            <a:endParaRPr lang="en-GB"/>
          </a:p>
        </p:txBody>
      </p:sp>
    </p:spTree>
    <p:extLst>
      <p:ext uri="{BB962C8B-B14F-4D97-AF65-F5344CB8AC3E}">
        <p14:creationId xmlns:p14="http://schemas.microsoft.com/office/powerpoint/2010/main" val="1361498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95400"/>
            <a:ext cx="7315200" cy="1470025"/>
          </a:xfrm>
        </p:spPr>
        <p:txBody>
          <a:bodyPr/>
          <a:lstStyle>
            <a:lvl1pPr algn="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91000" y="3051175"/>
            <a:ext cx="4267200" cy="1752600"/>
          </a:xfrm>
        </p:spPr>
        <p:txBody>
          <a:bodyPr>
            <a:normAutofit/>
          </a:bodyPr>
          <a:lstStyle>
            <a:lvl1pPr marL="0" indent="0" algn="r">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D0D2BEB-05D6-472F-AB9A-8B07E64B8EAB}" type="datetime1">
              <a:rPr lang="en-US" smtClean="0">
                <a:solidFill>
                  <a:prstClr val="black">
                    <a:tint val="75000"/>
                  </a:prstClr>
                </a:solidFill>
              </a:r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F4C87A-072A-4CE5-9F79-4F38DDE7DCAD}" type="slidenum">
              <a:rPr lang="en-US">
                <a:solidFill>
                  <a:prstClr val="black">
                    <a:tint val="75000"/>
                  </a:prstClr>
                </a:solidFill>
              </a:rPr>
              <a:pPr>
                <a:defRPr/>
              </a:pPr>
              <a:t>‹#›</a:t>
            </a:fld>
            <a:endParaRPr lang="en-US">
              <a:solidFill>
                <a:prstClr val="black">
                  <a:tint val="75000"/>
                </a:prstClr>
              </a:solidFill>
            </a:endParaRPr>
          </a:p>
        </p:txBody>
      </p:sp>
      <p:pic>
        <p:nvPicPr>
          <p:cNvPr id="7" name="Picture 6" descr="memberstates.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590800"/>
            <a:ext cx="3826581" cy="3971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08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C17166-CD36-4960-8A67-D54E0CD39767}" type="datetime1">
              <a:rPr lang="en-US" smtClean="0">
                <a:solidFill>
                  <a:prstClr val="black">
                    <a:tint val="75000"/>
                  </a:prstClr>
                </a:solidFill>
              </a:r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B7391-EEE9-4290-B51A-BF1AB805C9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234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CD8C4A-8E99-4D77-8492-EB884C96FE71}" type="datetime1">
              <a:rPr lang="en-US" smtClean="0">
                <a:solidFill>
                  <a:prstClr val="black">
                    <a:tint val="75000"/>
                  </a:prstClr>
                </a:solidFill>
              </a:r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FE5205-4551-484D-B780-33467BFB80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548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14348" y="3886200"/>
            <a:ext cx="7058052" cy="1752600"/>
          </a:xfrm>
        </p:spPr>
        <p:txBody>
          <a:bodyPr>
            <a:normAutofit/>
          </a:bodyPr>
          <a:lstStyle>
            <a:lvl1pPr marL="0" indent="0" algn="l">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B057AB33-FCC0-4943-B14C-F31EF1D2666C}" type="datetime1">
              <a:rPr lang="en-US" altLang="en-US" smtClean="0"/>
              <a:t>10/22/2015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7F5142-7865-45BD-8511-CB9F47C6007D}" type="slidenum">
              <a:rPr lang="en-US" altLang="en-US"/>
              <a:pPr/>
              <a:t>‹#›</a:t>
            </a:fld>
            <a:endParaRPr lang="en-US" altLang="en-US"/>
          </a:p>
        </p:txBody>
      </p:sp>
    </p:spTree>
    <p:extLst>
      <p:ext uri="{BB962C8B-B14F-4D97-AF65-F5344CB8AC3E}">
        <p14:creationId xmlns:p14="http://schemas.microsoft.com/office/powerpoint/2010/main" val="8546209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0000"/>
              </a:buClr>
              <a:defRPr sz="2400"/>
            </a:lvl1pPr>
          </a:lstStyle>
          <a:p>
            <a:pPr lvl="0"/>
            <a:r>
              <a:rPr lang="en-GB" noProof="0" dirty="0" smtClean="0"/>
              <a:t>Click to edit Master text styles</a:t>
            </a:r>
          </a:p>
          <a:p>
            <a:pPr lvl="1"/>
            <a:r>
              <a:rPr lang="en-GB" noProof="0" dirty="0" smtClean="0"/>
              <a:t>Second level</a:t>
            </a:r>
          </a:p>
        </p:txBody>
      </p:sp>
      <p:sp>
        <p:nvSpPr>
          <p:cNvPr id="4" name="Date Placeholder 3"/>
          <p:cNvSpPr>
            <a:spLocks noGrp="1"/>
          </p:cNvSpPr>
          <p:nvPr>
            <p:ph type="dt" sz="half" idx="10"/>
          </p:nvPr>
        </p:nvSpPr>
        <p:spPr/>
        <p:txBody>
          <a:bodyPr/>
          <a:lstStyle>
            <a:lvl1pPr>
              <a:defRPr/>
            </a:lvl1pPr>
          </a:lstStyle>
          <a:p>
            <a:fld id="{9606EA2E-2B99-48CA-8B52-959D709B8942}" type="datetime1">
              <a:rPr lang="en-US" altLang="en-US" smtClean="0"/>
              <a:t>10/22/2015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1262D7-A6CA-4751-BFD3-A5295B9F0EDF}" type="slidenum">
              <a:rPr lang="en-US" altLang="en-US"/>
              <a:pPr/>
              <a:t>‹#›</a:t>
            </a:fld>
            <a:endParaRPr lang="en-US" altLang="en-US"/>
          </a:p>
        </p:txBody>
      </p:sp>
    </p:spTree>
    <p:extLst>
      <p:ext uri="{BB962C8B-B14F-4D97-AF65-F5344CB8AC3E}">
        <p14:creationId xmlns:p14="http://schemas.microsoft.com/office/powerpoint/2010/main" val="23009813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AA1E098-8526-4428-B6C2-1C5354D6278F}" type="datetime1">
              <a:rPr lang="en-US" altLang="en-US" smtClean="0"/>
              <a:t>10/22/2015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6001018-F074-4CF3-8512-FFA7A1BAEA33}" type="slidenum">
              <a:rPr lang="en-US" altLang="en-US"/>
              <a:pPr/>
              <a:t>‹#›</a:t>
            </a:fld>
            <a:endParaRPr lang="en-US" altLang="en-US"/>
          </a:p>
        </p:txBody>
      </p:sp>
    </p:spTree>
    <p:extLst>
      <p:ext uri="{BB962C8B-B14F-4D97-AF65-F5344CB8AC3E}">
        <p14:creationId xmlns:p14="http://schemas.microsoft.com/office/powerpoint/2010/main" val="187790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21F36BD-037B-44DE-8196-66AF36DD9716}" type="datetime1">
              <a:rPr lang="en-US" altLang="en-US" smtClean="0"/>
              <a:t>10/22/2015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ABAB30A-12A0-481F-89FA-154025E10700}" type="slidenum">
              <a:rPr lang="en-US" altLang="en-US"/>
              <a:pPr/>
              <a:t>‹#›</a:t>
            </a:fld>
            <a:endParaRPr lang="en-US" altLang="en-US"/>
          </a:p>
        </p:txBody>
      </p:sp>
    </p:spTree>
    <p:extLst>
      <p:ext uri="{BB962C8B-B14F-4D97-AF65-F5344CB8AC3E}">
        <p14:creationId xmlns:p14="http://schemas.microsoft.com/office/powerpoint/2010/main" val="148179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736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97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573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97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993865B-A180-42C0-A61E-2F0C8F4F9F7A}" type="datetime1">
              <a:rPr lang="en-US" altLang="en-US" smtClean="0"/>
              <a:t>10/22/2015</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2343D1E8-2BEC-4805-8D1B-B822B8F95FCD}" type="slidenum">
              <a:rPr lang="en-US" altLang="en-US"/>
              <a:pPr/>
              <a:t>‹#›</a:t>
            </a:fld>
            <a:endParaRPr lang="en-US" altLang="en-US"/>
          </a:p>
        </p:txBody>
      </p:sp>
    </p:spTree>
    <p:extLst>
      <p:ext uri="{BB962C8B-B14F-4D97-AF65-F5344CB8AC3E}">
        <p14:creationId xmlns:p14="http://schemas.microsoft.com/office/powerpoint/2010/main" val="227779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6160ABF-36EB-40C9-8AA5-76057996C335}" type="datetime1">
              <a:rPr lang="en-US" altLang="en-US" smtClean="0"/>
              <a:t>10/22/2015</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C8A88791-BCB7-4181-BE65-EA5673C61C9F}" type="slidenum">
              <a:rPr lang="en-US" altLang="en-US"/>
              <a:pPr/>
              <a:t>‹#›</a:t>
            </a:fld>
            <a:endParaRPr lang="en-US" altLang="en-US"/>
          </a:p>
        </p:txBody>
      </p:sp>
    </p:spTree>
    <p:extLst>
      <p:ext uri="{BB962C8B-B14F-4D97-AF65-F5344CB8AC3E}">
        <p14:creationId xmlns:p14="http://schemas.microsoft.com/office/powerpoint/2010/main" val="66699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39CAC82-24E5-4BE7-BFEF-758096CBC184}" type="datetime1">
              <a:rPr lang="en-US" altLang="en-US" smtClean="0"/>
              <a:t>10/22/2015</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39E4A351-BC69-4CA4-A7D6-D58D0A89FA67}" type="slidenum">
              <a:rPr lang="en-US" altLang="en-US"/>
              <a:pPr/>
              <a:t>‹#›</a:t>
            </a:fld>
            <a:endParaRPr lang="en-US" altLang="en-US"/>
          </a:p>
        </p:txBody>
      </p:sp>
    </p:spTree>
    <p:extLst>
      <p:ext uri="{BB962C8B-B14F-4D97-AF65-F5344CB8AC3E}">
        <p14:creationId xmlns:p14="http://schemas.microsoft.com/office/powerpoint/2010/main" val="6659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827F40-B5A0-4280-B9A2-76C7C17F1DAA}" type="datetime1">
              <a:rPr lang="en-US" altLang="en-US" smtClean="0"/>
              <a:t>10/22/2015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AAEF558D-7E07-4258-A0E8-C98DFD669093}" type="slidenum">
              <a:rPr lang="en-US" altLang="en-US"/>
              <a:pPr/>
              <a:t>‹#›</a:t>
            </a:fld>
            <a:endParaRPr lang="en-US" altLang="en-US"/>
          </a:p>
        </p:txBody>
      </p:sp>
    </p:spTree>
    <p:extLst>
      <p:ext uri="{BB962C8B-B14F-4D97-AF65-F5344CB8AC3E}">
        <p14:creationId xmlns:p14="http://schemas.microsoft.com/office/powerpoint/2010/main" val="236982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0000"/>
              </a:buClr>
              <a:defRPr sz="2400"/>
            </a:lvl1pPr>
            <a:lvl2pPr>
              <a:defRPr sz="2000"/>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lvl1pPr>
              <a:defRPr/>
            </a:lvl1pPr>
          </a:lstStyle>
          <a:p>
            <a:pPr>
              <a:defRPr/>
            </a:pPr>
            <a:fld id="{30A8154A-9DC6-4E4D-917A-D96F9D1D3219}" type="datetime1">
              <a:rPr lang="en-US" smtClean="0">
                <a:solidFill>
                  <a:prstClr val="black">
                    <a:tint val="75000"/>
                  </a:prstClr>
                </a:solidFill>
              </a:r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B7AA14-3892-48AA-89DE-A047064C17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194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B7EE891-14DC-4212-AD69-9BB8CFBEC8FF}" type="datetime1">
              <a:rPr lang="en-US" altLang="en-US" smtClean="0"/>
              <a:t>10/22/2015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B179D821-D47C-46A6-A6AC-78338EB4E81D}" type="slidenum">
              <a:rPr lang="en-US" altLang="en-US"/>
              <a:pPr/>
              <a:t>‹#›</a:t>
            </a:fld>
            <a:endParaRPr lang="en-US" altLang="en-US"/>
          </a:p>
        </p:txBody>
      </p:sp>
    </p:spTree>
    <p:extLst>
      <p:ext uri="{BB962C8B-B14F-4D97-AF65-F5344CB8AC3E}">
        <p14:creationId xmlns:p14="http://schemas.microsoft.com/office/powerpoint/2010/main" val="3417624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2511234-9D1A-494A-8CEA-25CBEB500FB5}" type="datetime1">
              <a:rPr lang="en-US" altLang="en-US" smtClean="0"/>
              <a:t>10/22/2015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B50A32-F75D-491A-A096-9010A944FF7C}" type="slidenum">
              <a:rPr lang="en-US" altLang="en-US"/>
              <a:pPr/>
              <a:t>‹#›</a:t>
            </a:fld>
            <a:endParaRPr lang="en-US" altLang="en-US"/>
          </a:p>
        </p:txBody>
      </p:sp>
    </p:spTree>
    <p:extLst>
      <p:ext uri="{BB962C8B-B14F-4D97-AF65-F5344CB8AC3E}">
        <p14:creationId xmlns:p14="http://schemas.microsoft.com/office/powerpoint/2010/main" val="2442547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1F06FF-AA45-4E61-A124-ADC7C92917E8}" type="datetime1">
              <a:rPr lang="en-US" altLang="en-US" smtClean="0"/>
              <a:t>10/22/2015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4830A9E-0B19-4B81-93F4-70FE8DE9D7EF}" type="slidenum">
              <a:rPr lang="en-US" altLang="en-US"/>
              <a:pPr/>
              <a:t>‹#›</a:t>
            </a:fld>
            <a:endParaRPr lang="en-US" altLang="en-US"/>
          </a:p>
        </p:txBody>
      </p:sp>
    </p:spTree>
    <p:extLst>
      <p:ext uri="{BB962C8B-B14F-4D97-AF65-F5344CB8AC3E}">
        <p14:creationId xmlns:p14="http://schemas.microsoft.com/office/powerpoint/2010/main" val="305944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B6E0D1-1732-4D87-B550-6C15BD39C2C1}" type="datetime1">
              <a:rPr lang="en-US" smtClean="0">
                <a:solidFill>
                  <a:prstClr val="black">
                    <a:tint val="75000"/>
                  </a:prstClr>
                </a:solidFill>
              </a:r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B9FBC-2315-4B7D-96BF-850187637B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18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A0552D-C264-482E-A12C-CF23CF9758F7}" type="datetime1">
              <a:rPr lang="en-US" smtClean="0">
                <a:solidFill>
                  <a:prstClr val="black">
                    <a:tint val="75000"/>
                  </a:prstClr>
                </a:solidFill>
              </a:rPr>
              <a:t>10/22/2015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396C5A-299E-4EAE-9DAB-9B0FFE555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841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736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97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573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97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745DA0-C7CF-4EC5-928E-C778B272F763}" type="datetime1">
              <a:rPr lang="en-US" smtClean="0">
                <a:solidFill>
                  <a:prstClr val="black">
                    <a:tint val="75000"/>
                  </a:prstClr>
                </a:solidFill>
              </a:rPr>
              <a:t>10/22/2015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8136761-7A61-443D-9AA4-B29991BF9F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051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5DEA24-30B2-4E50-9E2D-C446234EEB82}" type="datetime1">
              <a:rPr lang="en-US" smtClean="0">
                <a:solidFill>
                  <a:prstClr val="black">
                    <a:tint val="75000"/>
                  </a:prstClr>
                </a:solidFill>
              </a:rPr>
              <a:t>10/22/2015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9C3B42A-D665-425F-BC13-5A615BEA64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68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3D25DA-95D5-4461-B02E-60C34779D1D8}" type="datetime1">
              <a:rPr lang="en-US" smtClean="0">
                <a:solidFill>
                  <a:prstClr val="black">
                    <a:tint val="75000"/>
                  </a:prstClr>
                </a:solidFill>
              </a:rPr>
              <a:t>10/22/2015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4AC473-ACD6-48FC-AECB-E4372356BE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37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595C17-6883-4900-98CA-BF3E94B72363}" type="datetime1">
              <a:rPr lang="en-US" smtClean="0">
                <a:solidFill>
                  <a:prstClr val="black">
                    <a:tint val="75000"/>
                  </a:prstClr>
                </a:solidFill>
              </a:rPr>
              <a:t>10/22/2015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96D98B-6FAD-4D5C-8E2F-21E4358052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877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9F64D2-1678-4580-85D5-35783A3A2128}" type="datetime1">
              <a:rPr lang="en-US" smtClean="0">
                <a:solidFill>
                  <a:prstClr val="black">
                    <a:tint val="75000"/>
                  </a:prstClr>
                </a:solidFill>
              </a:rPr>
              <a:t>10/22/2015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41C3E-D157-4FF7-8C78-9418925F32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389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14375" y="1000125"/>
            <a:ext cx="71437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14375" y="1660525"/>
            <a:ext cx="7143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237D6CA-0654-4BB4-A457-98D446B07FD4}" type="datetime1">
              <a:rPr lang="en-US" smtClean="0">
                <a:solidFill>
                  <a:prstClr val="black">
                    <a:tint val="75000"/>
                  </a:prstClr>
                </a:solidFill>
                <a:ea typeface="MS PGothic" pitchFamily="34" charset="-128"/>
              </a:rPr>
              <a:t>10/22/2015</a:t>
            </a:fld>
            <a:endParaRPr lang="en-US">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BFC576-C7C7-4EBA-8F4B-ED40F13DE983}" type="slidenum">
              <a:rPr lang="en-US">
                <a:solidFill>
                  <a:prstClr val="black">
                    <a:tint val="75000"/>
                  </a:prstClr>
                </a:solidFill>
                <a:ea typeface="MS PGothic" pitchFamily="34" charset="-128"/>
              </a:rPr>
              <a:pPr>
                <a:defRPr/>
              </a:pPr>
              <a:t>‹#›</a:t>
            </a:fld>
            <a:endParaRPr lang="en-US" dirty="0">
              <a:solidFill>
                <a:prstClr val="black">
                  <a:tint val="75000"/>
                </a:prstClr>
              </a:solidFill>
              <a:ea typeface="MS PGothic" pitchFamily="34" charset="-128"/>
            </a:endParaRPr>
          </a:p>
        </p:txBody>
      </p:sp>
      <p:pic>
        <p:nvPicPr>
          <p:cNvPr id="2055" name="Picture 2"/>
          <p:cNvPicPr>
            <a:picLocks noChangeAspect="1" noChangeArrowheads="1"/>
          </p:cNvPicPr>
          <p:nvPr userDrawn="1"/>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408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8153400" y="220662"/>
            <a:ext cx="8223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695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4375" y="1000125"/>
            <a:ext cx="71437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14375" y="1660525"/>
            <a:ext cx="7143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73A668E9-289D-402F-8C3F-18C6F4B8B74E}" type="datetime1">
              <a:rPr lang="en-US" altLang="en-US" smtClean="0">
                <a:ea typeface="MS PGothic" pitchFamily="34" charset="-128"/>
              </a:rPr>
              <a:t>10/22/2015</a:t>
            </a:fld>
            <a:endParaRPr lang="en-US" alt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altLang="en-US">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51C70AD9-2E7C-4A27-B595-57859C659815}" type="slidenum">
              <a:rPr lang="en-US" altLang="en-US">
                <a:ea typeface="MS PGothic" pitchFamily="34" charset="-128"/>
              </a:rPr>
              <a:pPr fontAlgn="base">
                <a:spcBef>
                  <a:spcPct val="0"/>
                </a:spcBef>
                <a:spcAft>
                  <a:spcPct val="0"/>
                </a:spcAft>
              </a:pPr>
              <a:t>‹#›</a:t>
            </a:fld>
            <a:endParaRPr lang="en-US" altLang="en-US">
              <a:ea typeface="MS PGothic" pitchFamily="34" charset="-128"/>
            </a:endParaRPr>
          </a:p>
        </p:txBody>
      </p:sp>
      <p:pic>
        <p:nvPicPr>
          <p:cNvPr id="1031" name="Picture 2"/>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101" t="517"/>
          <a:stretch>
            <a:fillRect/>
          </a:stretch>
        </p:blipFill>
        <p:spPr bwMode="auto">
          <a:xfrm>
            <a:off x="0" y="0"/>
            <a:ext cx="91408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92711" y="220662"/>
            <a:ext cx="8223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328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4200" kern="1200">
          <a:solidFill>
            <a:srgbClr val="2C59A7"/>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2pPr>
      <a:lvl3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3pPr>
      <a:lvl4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4pPr>
      <a:lvl5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Arial" pitchFamily="34" charset="0"/>
        <a:buChar char="•"/>
        <a:defRPr sz="32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7.jpeg"/><Relationship Id="rId7" Type="http://schemas.openxmlformats.org/officeDocument/2006/relationships/diagramColors" Target="../diagrams/colors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9.jpeg"/><Relationship Id="rId7" Type="http://schemas.openxmlformats.org/officeDocument/2006/relationships/diagramColors" Target="../diagrams/colors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1.jpeg"/><Relationship Id="rId7" Type="http://schemas.openxmlformats.org/officeDocument/2006/relationships/diagramColors" Target="../diagrams/colors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4.jpeg"/><Relationship Id="rId7" Type="http://schemas.openxmlformats.org/officeDocument/2006/relationships/diagramColors" Target="../diagrams/colors1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5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5.jpeg"/><Relationship Id="rId7" Type="http://schemas.openxmlformats.org/officeDocument/2006/relationships/diagramColors" Target="../diagrams/colors1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5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6.jpeg"/><Relationship Id="rId7" Type="http://schemas.openxmlformats.org/officeDocument/2006/relationships/diagramColors" Target="../diagrams/colors1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55.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7.jpg"/><Relationship Id="rId7" Type="http://schemas.openxmlformats.org/officeDocument/2006/relationships/diagramColors" Target="../diagrams/colors2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8.jpeg"/><Relationship Id="rId7" Type="http://schemas.openxmlformats.org/officeDocument/2006/relationships/diagramColors" Target="../diagrams/colors2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5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9.jpeg"/><Relationship Id="rId7" Type="http://schemas.openxmlformats.org/officeDocument/2006/relationships/diagramColors" Target="../diagrams/colors2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public@asean.or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http://www.asean.org/resources/asean-resources-tool-ki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0775"/>
            <a:ext cx="7772400" cy="1470025"/>
          </a:xfrm>
        </p:spPr>
        <p:txBody>
          <a:bodyPr/>
          <a:lstStyle/>
          <a:p>
            <a:pPr algn="r"/>
            <a:r>
              <a:rPr lang="en-GB" dirty="0" smtClean="0"/>
              <a:t>ASEAN Community: </a:t>
            </a:r>
            <a:br>
              <a:rPr lang="en-GB" dirty="0" smtClean="0"/>
            </a:br>
            <a:r>
              <a:rPr lang="en-GB" dirty="0" smtClean="0"/>
              <a:t>An Overview</a:t>
            </a:r>
            <a:endParaRPr lang="en-GB" dirty="0"/>
          </a:p>
        </p:txBody>
      </p:sp>
      <p:sp>
        <p:nvSpPr>
          <p:cNvPr id="3" name="Subtitle 2"/>
          <p:cNvSpPr>
            <a:spLocks noGrp="1"/>
          </p:cNvSpPr>
          <p:nvPr>
            <p:ph type="subTitle" idx="1"/>
          </p:nvPr>
        </p:nvSpPr>
        <p:spPr>
          <a:xfrm>
            <a:off x="3962400" y="3276600"/>
            <a:ext cx="4695852" cy="1752600"/>
          </a:xfrm>
        </p:spPr>
        <p:txBody>
          <a:bodyPr/>
          <a:lstStyle/>
          <a:p>
            <a:pPr algn="r"/>
            <a:r>
              <a:rPr lang="en-GB" dirty="0" smtClean="0"/>
              <a:t>Draft Presentation Templates</a:t>
            </a:r>
          </a:p>
          <a:p>
            <a:pPr algn="r"/>
            <a:r>
              <a:rPr lang="en-GB" dirty="0" smtClean="0"/>
              <a:t>July 2015</a:t>
            </a:r>
            <a:endParaRPr lang="en-GB" dirty="0"/>
          </a:p>
        </p:txBody>
      </p:sp>
      <p:pic>
        <p:nvPicPr>
          <p:cNvPr id="4" name="Picture 3" descr="memberstates.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90800"/>
            <a:ext cx="3826581" cy="3971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461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ASEAN Community Building</a:t>
            </a:r>
            <a:endParaRPr lang="en-GB" dirty="0"/>
          </a:p>
        </p:txBody>
      </p:sp>
      <p:sp>
        <p:nvSpPr>
          <p:cNvPr id="4" name="Slide Number Placeholder 3"/>
          <p:cNvSpPr>
            <a:spLocks noGrp="1"/>
          </p:cNvSpPr>
          <p:nvPr>
            <p:ph type="sldNum" sz="quarter" idx="12"/>
          </p:nvPr>
        </p:nvSpPr>
        <p:spPr/>
        <p:txBody>
          <a:bodyPr/>
          <a:lstStyle/>
          <a:p>
            <a:fld id="{76001018-F074-4CF3-8512-FFA7A1BAEA33}" type="slidenum">
              <a:rPr lang="en-US" altLang="en-US" smtClean="0"/>
              <a:pPr/>
              <a:t>10</a:t>
            </a:fld>
            <a:endParaRPr lang="en-US" altLang="en-US"/>
          </a:p>
        </p:txBody>
      </p:sp>
    </p:spTree>
    <p:extLst>
      <p:ext uri="{BB962C8B-B14F-4D97-AF65-F5344CB8AC3E}">
        <p14:creationId xmlns:p14="http://schemas.microsoft.com/office/powerpoint/2010/main" val="86568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Community of Opportunities</a:t>
            </a:r>
            <a:endParaRPr lang="en-GB" dirty="0"/>
          </a:p>
        </p:txBody>
      </p:sp>
      <p:sp>
        <p:nvSpPr>
          <p:cNvPr id="4" name="Slide Number Placeholder 3"/>
          <p:cNvSpPr>
            <a:spLocks noGrp="1"/>
          </p:cNvSpPr>
          <p:nvPr>
            <p:ph type="sldNum" sz="quarter" idx="12"/>
          </p:nvPr>
        </p:nvSpPr>
        <p:spPr/>
        <p:txBody>
          <a:bodyPr/>
          <a:lstStyle/>
          <a:p>
            <a:fld id="{AB1262D7-A6CA-4751-BFD3-A5295B9F0EDF}" type="slidenum">
              <a:rPr lang="en-US" altLang="en-US" smtClean="0"/>
              <a:pPr/>
              <a:t>11</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1752600"/>
            <a:ext cx="3276600" cy="4449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91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793161"/>
            <a:ext cx="2971800" cy="164302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Huge Market: </a:t>
            </a:r>
          </a:p>
          <a:p>
            <a:pPr algn="ctr"/>
            <a:r>
              <a:rPr lang="en-GB" sz="2000" dirty="0" smtClean="0">
                <a:latin typeface="Arial" panose="020B0604020202020204" pitchFamily="34" charset="0"/>
                <a:cs typeface="Arial" panose="020B0604020202020204" pitchFamily="34" charset="0"/>
              </a:rPr>
              <a:t>625 million+ people</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603956" y="3579629"/>
            <a:ext cx="1758244" cy="204532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FDI: </a:t>
            </a:r>
          </a:p>
          <a:p>
            <a:pPr algn="ctr"/>
            <a:r>
              <a:rPr lang="en-GB" sz="2000" dirty="0" smtClean="0">
                <a:latin typeface="Arial" panose="020B0604020202020204" pitchFamily="34" charset="0"/>
                <a:cs typeface="Arial" panose="020B0604020202020204" pitchFamily="34" charset="0"/>
              </a:rPr>
              <a:t>USD 122.4 billion</a:t>
            </a:r>
            <a:endParaRPr lang="en-GB" sz="2000" dirty="0">
              <a:latin typeface="Arial" panose="020B0604020202020204" pitchFamily="34" charset="0"/>
              <a:cs typeface="Arial" panose="020B0604020202020204" pitchFamily="34" charset="0"/>
            </a:endParaRPr>
          </a:p>
        </p:txBody>
      </p:sp>
      <p:sp>
        <p:nvSpPr>
          <p:cNvPr id="6" name="Rectangle 5"/>
          <p:cNvSpPr/>
          <p:nvPr/>
        </p:nvSpPr>
        <p:spPr>
          <a:xfrm>
            <a:off x="6172200" y="3579629"/>
            <a:ext cx="2063044" cy="204532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Steady economic growth rate</a:t>
            </a:r>
            <a:endParaRPr lang="en-GB" sz="2000" dirty="0">
              <a:latin typeface="Arial" panose="020B0604020202020204" pitchFamily="34" charset="0"/>
              <a:cs typeface="Arial" panose="020B0604020202020204" pitchFamily="34" charset="0"/>
            </a:endParaRPr>
          </a:p>
        </p:txBody>
      </p:sp>
      <p:sp>
        <p:nvSpPr>
          <p:cNvPr id="7" name="Rectangle 6"/>
          <p:cNvSpPr/>
          <p:nvPr/>
        </p:nvSpPr>
        <p:spPr>
          <a:xfrm>
            <a:off x="6629400" y="1793161"/>
            <a:ext cx="1605844" cy="164302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GDP: </a:t>
            </a:r>
          </a:p>
          <a:p>
            <a:pPr algn="ctr"/>
            <a:r>
              <a:rPr lang="en-GB" sz="2000" dirty="0" smtClean="0">
                <a:latin typeface="Arial" panose="020B0604020202020204" pitchFamily="34" charset="0"/>
                <a:cs typeface="Arial" panose="020B0604020202020204" pitchFamily="34" charset="0"/>
              </a:rPr>
              <a:t>USD 2.4 trillion</a:t>
            </a:r>
            <a:endParaRPr lang="en-GB" sz="2000" dirty="0">
              <a:latin typeface="Arial" panose="020B0604020202020204" pitchFamily="34" charset="0"/>
              <a:cs typeface="Arial" panose="020B0604020202020204" pitchFamily="34" charset="0"/>
            </a:endParaRPr>
          </a:p>
        </p:txBody>
      </p:sp>
      <p:grpSp>
        <p:nvGrpSpPr>
          <p:cNvPr id="8" name="Group 7"/>
          <p:cNvGrpSpPr/>
          <p:nvPr/>
        </p:nvGrpSpPr>
        <p:grpSpPr>
          <a:xfrm>
            <a:off x="2494845" y="3599384"/>
            <a:ext cx="3525703" cy="2028236"/>
            <a:chOff x="2702480" y="3581400"/>
            <a:chExt cx="3525703" cy="2344217"/>
          </a:xfrm>
          <a:effectLst/>
        </p:grpSpPr>
        <p:pic>
          <p:nvPicPr>
            <p:cNvPr id="9" name="Picture 8" descr="Pathein-1-we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2480" y="3581400"/>
              <a:ext cx="3525703" cy="234421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048001" y="5638800"/>
              <a:ext cx="2819400" cy="246221"/>
            </a:xfrm>
            <a:prstGeom prst="rect">
              <a:avLst/>
            </a:prstGeom>
            <a:noFill/>
          </p:spPr>
          <p:txBody>
            <a:bodyPr wrap="square" rtlCol="0">
              <a:spAutoFit/>
            </a:bodyPr>
            <a:lstStyle/>
            <a:p>
              <a:r>
                <a:rPr lang="en-US" sz="1000" i="1" dirty="0">
                  <a:solidFill>
                    <a:prstClr val="white"/>
                  </a:solidFill>
                </a:rPr>
                <a:t>Courtesy of ASEAN National Tourism </a:t>
              </a:r>
              <a:r>
                <a:rPr lang="en-US" sz="1000" i="1" dirty="0" err="1">
                  <a:solidFill>
                    <a:prstClr val="white"/>
                  </a:solidFill>
                </a:rPr>
                <a:t>Organisations</a:t>
              </a:r>
              <a:endParaRPr lang="en-US" sz="1000" i="1" dirty="0">
                <a:solidFill>
                  <a:prstClr val="white"/>
                </a:solidFill>
              </a:endParaRPr>
            </a:p>
          </p:txBody>
        </p:sp>
      </p:grpSp>
      <p:grpSp>
        <p:nvGrpSpPr>
          <p:cNvPr id="11" name="Group 10"/>
          <p:cNvGrpSpPr/>
          <p:nvPr/>
        </p:nvGrpSpPr>
        <p:grpSpPr>
          <a:xfrm>
            <a:off x="3733800" y="1793161"/>
            <a:ext cx="2736304" cy="1656184"/>
            <a:chOff x="3491880" y="1772816"/>
            <a:chExt cx="2736304" cy="1656184"/>
          </a:xfrm>
          <a:effectLst/>
        </p:grpSpPr>
        <p:pic>
          <p:nvPicPr>
            <p:cNvPr id="12" name="Picture 11" descr="JPG_5333-rf-we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1880" y="1772816"/>
              <a:ext cx="2736304" cy="1656184"/>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733800" y="3200400"/>
              <a:ext cx="2286000" cy="215444"/>
            </a:xfrm>
            <a:prstGeom prst="rect">
              <a:avLst/>
            </a:prstGeom>
            <a:noFill/>
          </p:spPr>
          <p:txBody>
            <a:bodyPr wrap="square" rtlCol="0">
              <a:spAutoFit/>
            </a:bodyPr>
            <a:lstStyle/>
            <a:p>
              <a:r>
                <a:rPr lang="en-US" sz="800" i="1" dirty="0">
                  <a:solidFill>
                    <a:prstClr val="black"/>
                  </a:solidFill>
                </a:rPr>
                <a:t>Courtesy of ASEAN National Tourism </a:t>
              </a:r>
              <a:r>
                <a:rPr lang="en-US" sz="800" i="1" dirty="0" err="1">
                  <a:solidFill>
                    <a:prstClr val="black"/>
                  </a:solidFill>
                </a:rPr>
                <a:t>Organisations</a:t>
              </a:r>
              <a:endParaRPr lang="en-US" sz="800" i="1" dirty="0">
                <a:solidFill>
                  <a:prstClr val="black"/>
                </a:solidFill>
              </a:endParaRPr>
            </a:p>
          </p:txBody>
        </p:sp>
      </p:grpSp>
      <p:sp>
        <p:nvSpPr>
          <p:cNvPr id="14" name="Title 13"/>
          <p:cNvSpPr>
            <a:spLocks noGrp="1"/>
          </p:cNvSpPr>
          <p:nvPr>
            <p:ph type="title"/>
          </p:nvPr>
        </p:nvSpPr>
        <p:spPr>
          <a:xfrm>
            <a:off x="714374" y="1000125"/>
            <a:ext cx="7520869" cy="703263"/>
          </a:xfrm>
        </p:spPr>
        <p:txBody>
          <a:bodyPr/>
          <a:lstStyle/>
          <a:p>
            <a:r>
              <a:rPr lang="en-GB" sz="3200" dirty="0" smtClean="0"/>
              <a:t>ASEAN: A Community of Opportunities</a:t>
            </a:r>
            <a:endParaRPr lang="en-GB" sz="3200" dirty="0"/>
          </a:p>
        </p:txBody>
      </p:sp>
      <p:sp>
        <p:nvSpPr>
          <p:cNvPr id="16" name="TextBox 2"/>
          <p:cNvSpPr txBox="1">
            <a:spLocks noChangeArrowheads="1"/>
          </p:cNvSpPr>
          <p:nvPr/>
        </p:nvSpPr>
        <p:spPr bwMode="auto">
          <a:xfrm>
            <a:off x="603956" y="5867400"/>
            <a:ext cx="38576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4800" i="1" dirty="0">
                <a:solidFill>
                  <a:srgbClr val="C00000"/>
                </a:solidFill>
                <a:cs typeface="Arial" panose="020B0604020202020204" pitchFamily="34" charset="0"/>
              </a:rPr>
              <a:t>ROBUST</a:t>
            </a:r>
          </a:p>
        </p:txBody>
      </p:sp>
      <p:sp>
        <p:nvSpPr>
          <p:cNvPr id="2" name="Slide Number Placeholder 1"/>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214941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793161"/>
            <a:ext cx="2971800" cy="164302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Highly Connected Region</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3423450" y="3576690"/>
            <a:ext cx="2291549" cy="1887442"/>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Free Trade Agreements with major regional economies</a:t>
            </a:r>
            <a:endParaRPr lang="en-GB" sz="2000" dirty="0">
              <a:latin typeface="Arial" panose="020B0604020202020204" pitchFamily="34" charset="0"/>
              <a:cs typeface="Arial" panose="020B0604020202020204" pitchFamily="34" charset="0"/>
            </a:endParaRPr>
          </a:p>
        </p:txBody>
      </p:sp>
      <p:sp>
        <p:nvSpPr>
          <p:cNvPr id="6" name="Rectangle 5"/>
          <p:cNvSpPr/>
          <p:nvPr/>
        </p:nvSpPr>
        <p:spPr>
          <a:xfrm>
            <a:off x="6261720" y="1793161"/>
            <a:ext cx="2063044" cy="164302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Young, educated labour force</a:t>
            </a:r>
            <a:endParaRPr lang="en-GB" sz="2000" dirty="0">
              <a:latin typeface="Arial" panose="020B0604020202020204" pitchFamily="34" charset="0"/>
              <a:cs typeface="Arial" panose="020B0604020202020204" pitchFamily="34" charset="0"/>
            </a:endParaRPr>
          </a:p>
        </p:txBody>
      </p:sp>
      <p:sp>
        <p:nvSpPr>
          <p:cNvPr id="14" name="Title 13"/>
          <p:cNvSpPr>
            <a:spLocks noGrp="1"/>
          </p:cNvSpPr>
          <p:nvPr>
            <p:ph type="title"/>
          </p:nvPr>
        </p:nvSpPr>
        <p:spPr>
          <a:xfrm>
            <a:off x="714375" y="1000125"/>
            <a:ext cx="7602710" cy="703263"/>
          </a:xfrm>
        </p:spPr>
        <p:txBody>
          <a:bodyPr/>
          <a:lstStyle/>
          <a:p>
            <a:r>
              <a:rPr lang="en-GB" sz="3200" dirty="0" smtClean="0"/>
              <a:t>ASEAN: A Community of Opportunities</a:t>
            </a:r>
            <a:endParaRPr lang="en-GB" sz="3200" dirty="0"/>
          </a:p>
        </p:txBody>
      </p:sp>
      <p:sp>
        <p:nvSpPr>
          <p:cNvPr id="16" name="TextBox 2"/>
          <p:cNvSpPr txBox="1">
            <a:spLocks noChangeArrowheads="1"/>
          </p:cNvSpPr>
          <p:nvPr/>
        </p:nvSpPr>
        <p:spPr bwMode="auto">
          <a:xfrm>
            <a:off x="603956" y="5867400"/>
            <a:ext cx="38576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4800" i="1" dirty="0" smtClean="0">
                <a:solidFill>
                  <a:srgbClr val="C00000"/>
                </a:solidFill>
                <a:cs typeface="Arial" panose="020B0604020202020204" pitchFamily="34" charset="0"/>
              </a:rPr>
              <a:t>DYNAMIC</a:t>
            </a:r>
            <a:endParaRPr lang="en-US" sz="4800" i="1" dirty="0">
              <a:solidFill>
                <a:srgbClr val="C00000"/>
              </a:solidFill>
              <a:cs typeface="Arial" panose="020B0604020202020204" pitchFamily="34" charset="0"/>
            </a:endParaRPr>
          </a:p>
        </p:txBody>
      </p:sp>
      <p:grpSp>
        <p:nvGrpSpPr>
          <p:cNvPr id="15" name="Group 14"/>
          <p:cNvGrpSpPr/>
          <p:nvPr/>
        </p:nvGrpSpPr>
        <p:grpSpPr>
          <a:xfrm>
            <a:off x="3668889" y="1807746"/>
            <a:ext cx="2535094" cy="1655585"/>
            <a:chOff x="3429000" y="1447800"/>
            <a:chExt cx="2505198" cy="1546547"/>
          </a:xfrm>
        </p:grpSpPr>
        <p:pic>
          <p:nvPicPr>
            <p:cNvPr id="17" name="Picture 16" descr="national-day3-web.jpg"/>
            <p:cNvPicPr>
              <a:picLocks noChangeAspect="1"/>
            </p:cNvPicPr>
            <p:nvPr/>
          </p:nvPicPr>
          <p:blipFill rotWithShape="1">
            <a:blip r:embed="rId2" cstate="screen">
              <a:extLst>
                <a:ext uri="{28A0092B-C50C-407E-A947-70E740481C1C}">
                  <a14:useLocalDpi xmlns:a14="http://schemas.microsoft.com/office/drawing/2010/main"/>
                </a:ext>
              </a:extLst>
            </a:blip>
            <a:srcRect t="3963" b="3227"/>
            <a:stretch/>
          </p:blipFill>
          <p:spPr>
            <a:xfrm>
              <a:off x="3429000" y="1447800"/>
              <a:ext cx="2448272" cy="1510791"/>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3648198" y="2807468"/>
              <a:ext cx="2286000" cy="186879"/>
            </a:xfrm>
            <a:prstGeom prst="rect">
              <a:avLst/>
            </a:prstGeom>
            <a:noFill/>
          </p:spPr>
          <p:txBody>
            <a:bodyPr wrap="square" rtlCol="0">
              <a:spAutoFit/>
            </a:bodyPr>
            <a:lstStyle/>
            <a:p>
              <a:r>
                <a:rPr lang="en-US" sz="700" i="1" dirty="0">
                  <a:solidFill>
                    <a:prstClr val="black"/>
                  </a:solidFill>
                  <a:latin typeface="Arial" panose="020B0604020202020204" pitchFamily="34" charset="0"/>
                  <a:cs typeface="Arial" panose="020B0604020202020204" pitchFamily="34" charset="0"/>
                </a:rPr>
                <a:t>Courtesy of ASEAN National Tourism </a:t>
              </a:r>
              <a:r>
                <a:rPr lang="en-US" sz="700" i="1" dirty="0" err="1">
                  <a:solidFill>
                    <a:prstClr val="black"/>
                  </a:solidFill>
                  <a:latin typeface="Arial" panose="020B0604020202020204" pitchFamily="34" charset="0"/>
                  <a:cs typeface="Arial" panose="020B0604020202020204" pitchFamily="34" charset="0"/>
                </a:rPr>
                <a:t>Organisations</a:t>
              </a:r>
              <a:endParaRPr lang="en-US" sz="700" i="1" dirty="0">
                <a:solidFill>
                  <a:prstClr val="black"/>
                </a:solidFill>
                <a:latin typeface="Arial" panose="020B0604020202020204" pitchFamily="34" charset="0"/>
                <a:cs typeface="Arial" panose="020B0604020202020204" pitchFamily="34" charset="0"/>
              </a:endParaRPr>
            </a:p>
          </p:txBody>
        </p:sp>
      </p:grpSp>
      <p:grpSp>
        <p:nvGrpSpPr>
          <p:cNvPr id="19" name="Group 18"/>
          <p:cNvGrpSpPr/>
          <p:nvPr/>
        </p:nvGrpSpPr>
        <p:grpSpPr>
          <a:xfrm>
            <a:off x="5788167" y="3576691"/>
            <a:ext cx="2528918" cy="1887440"/>
            <a:chOff x="6176472" y="4108320"/>
            <a:chExt cx="2813541" cy="1984976"/>
          </a:xfrm>
        </p:grpSpPr>
        <p:pic>
          <p:nvPicPr>
            <p:cNvPr id="20" name="Picture 19" descr="_BAM0267-PASAR-TERAPUNG-BY-BAMBANG-Web.jpg"/>
            <p:cNvPicPr>
              <a:picLocks noChangeAspect="1"/>
            </p:cNvPicPr>
            <p:nvPr/>
          </p:nvPicPr>
          <p:blipFill rotWithShape="1">
            <a:blip r:embed="rId3" cstate="screen">
              <a:extLst>
                <a:ext uri="{28A0092B-C50C-407E-A947-70E740481C1C}">
                  <a14:useLocalDpi xmlns:a14="http://schemas.microsoft.com/office/drawing/2010/main"/>
                </a:ext>
              </a:extLst>
            </a:blip>
            <a:srcRect t="4945"/>
            <a:stretch/>
          </p:blipFill>
          <p:spPr>
            <a:xfrm>
              <a:off x="6228184" y="4108320"/>
              <a:ext cx="2761829" cy="1984976"/>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6176472" y="5847899"/>
              <a:ext cx="2813541" cy="210393"/>
            </a:xfrm>
            <a:prstGeom prst="rect">
              <a:avLst/>
            </a:prstGeom>
            <a:noFill/>
          </p:spPr>
          <p:txBody>
            <a:bodyPr wrap="square" rtlCol="0">
              <a:spAutoFit/>
            </a:bodyPr>
            <a:lstStyle/>
            <a:p>
              <a:r>
                <a:rPr lang="en-US" sz="700" i="1" dirty="0">
                  <a:solidFill>
                    <a:prstClr val="white"/>
                  </a:solidFill>
                  <a:latin typeface="Arial" panose="020B0604020202020204" pitchFamily="34" charset="0"/>
                  <a:cs typeface="Arial" panose="020B0604020202020204" pitchFamily="34" charset="0"/>
                </a:rPr>
                <a:t>Courtesy of ASEAN National Tourism </a:t>
              </a:r>
              <a:r>
                <a:rPr lang="en-US" sz="700" i="1" dirty="0" err="1">
                  <a:solidFill>
                    <a:prstClr val="white"/>
                  </a:solidFill>
                  <a:latin typeface="Arial" panose="020B0604020202020204" pitchFamily="34" charset="0"/>
                  <a:cs typeface="Arial" panose="020B0604020202020204" pitchFamily="34" charset="0"/>
                </a:rPr>
                <a:t>Organisations</a:t>
              </a:r>
              <a:endParaRPr lang="en-US" sz="700" i="1" dirty="0">
                <a:solidFill>
                  <a:prstClr val="white"/>
                </a:solidFill>
                <a:latin typeface="Arial" panose="020B0604020202020204" pitchFamily="34" charset="0"/>
                <a:cs typeface="Arial" panose="020B0604020202020204" pitchFamily="34" charset="0"/>
              </a:endParaRPr>
            </a:p>
          </p:txBody>
        </p:sp>
      </p:grpSp>
      <p:grpSp>
        <p:nvGrpSpPr>
          <p:cNvPr id="22" name="Group 21"/>
          <p:cNvGrpSpPr/>
          <p:nvPr/>
        </p:nvGrpSpPr>
        <p:grpSpPr>
          <a:xfrm>
            <a:off x="603956" y="3576690"/>
            <a:ext cx="2748844" cy="1898824"/>
            <a:chOff x="316258" y="3541963"/>
            <a:chExt cx="2924618" cy="1909710"/>
          </a:xfrm>
        </p:grpSpPr>
        <p:pic>
          <p:nvPicPr>
            <p:cNvPr id="23"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2263" y="3541963"/>
              <a:ext cx="2918613" cy="1909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316258" y="5250471"/>
              <a:ext cx="2743200" cy="201202"/>
            </a:xfrm>
            <a:prstGeom prst="rect">
              <a:avLst/>
            </a:prstGeom>
          </p:spPr>
          <p:txBody>
            <a:bodyPr wrap="square">
              <a:spAutoFit/>
            </a:bodyPr>
            <a:lstStyle/>
            <a:p>
              <a:r>
                <a:rPr lang="en-US" sz="700" i="1" dirty="0">
                  <a:solidFill>
                    <a:prstClr val="black"/>
                  </a:solidFill>
                  <a:latin typeface="Arial" panose="020B0604020202020204" pitchFamily="34" charset="0"/>
                  <a:cs typeface="Arial" panose="020B0604020202020204" pitchFamily="34" charset="0"/>
                </a:rPr>
                <a:t>Image source: Flickr.com/</a:t>
              </a:r>
              <a:r>
                <a:rPr lang="en-US" sz="700" i="1" dirty="0" err="1">
                  <a:solidFill>
                    <a:prstClr val="black"/>
                  </a:solidFill>
                  <a:latin typeface="Arial" panose="020B0604020202020204" pitchFamily="34" charset="0"/>
                  <a:cs typeface="Arial" panose="020B0604020202020204" pitchFamily="34" charset="0"/>
                </a:rPr>
                <a:t>RussellGilbert</a:t>
              </a:r>
              <a:endParaRPr lang="en-US" sz="700" i="1" dirty="0">
                <a:solidFill>
                  <a:prstClr val="black"/>
                </a:solidFill>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114036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599" y="1793162"/>
            <a:ext cx="2326601" cy="1035632"/>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Home to major religions</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6248399" y="1793160"/>
            <a:ext cx="2322485" cy="950039"/>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Rich culture</a:t>
            </a:r>
            <a:endParaRPr lang="en-GB" sz="2000" dirty="0">
              <a:latin typeface="Arial" panose="020B0604020202020204" pitchFamily="34" charset="0"/>
              <a:cs typeface="Arial" panose="020B0604020202020204" pitchFamily="34" charset="0"/>
            </a:endParaRPr>
          </a:p>
        </p:txBody>
      </p:sp>
      <p:sp>
        <p:nvSpPr>
          <p:cNvPr id="6" name="Rectangle 5"/>
          <p:cNvSpPr/>
          <p:nvPr/>
        </p:nvSpPr>
        <p:spPr>
          <a:xfrm>
            <a:off x="3124201" y="4419601"/>
            <a:ext cx="2880318" cy="112058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Vast natural </a:t>
            </a:r>
          </a:p>
          <a:p>
            <a:pPr algn="ctr"/>
            <a:r>
              <a:rPr lang="en-GB" sz="2000" dirty="0" smtClean="0">
                <a:latin typeface="Arial" panose="020B0604020202020204" pitchFamily="34" charset="0"/>
                <a:cs typeface="Arial" panose="020B0604020202020204" pitchFamily="34" charset="0"/>
              </a:rPr>
              <a:t>resources</a:t>
            </a:r>
            <a:endParaRPr lang="en-GB" sz="2000" dirty="0">
              <a:latin typeface="Arial" panose="020B0604020202020204" pitchFamily="34" charset="0"/>
              <a:cs typeface="Arial" panose="020B0604020202020204" pitchFamily="34" charset="0"/>
            </a:endParaRPr>
          </a:p>
        </p:txBody>
      </p:sp>
      <p:sp>
        <p:nvSpPr>
          <p:cNvPr id="14" name="Title 13"/>
          <p:cNvSpPr>
            <a:spLocks noGrp="1"/>
          </p:cNvSpPr>
          <p:nvPr>
            <p:ph type="title"/>
          </p:nvPr>
        </p:nvSpPr>
        <p:spPr>
          <a:xfrm>
            <a:off x="714374" y="1000125"/>
            <a:ext cx="7743825" cy="703263"/>
          </a:xfrm>
        </p:spPr>
        <p:txBody>
          <a:bodyPr/>
          <a:lstStyle/>
          <a:p>
            <a:r>
              <a:rPr lang="en-GB" sz="3200" dirty="0" smtClean="0"/>
              <a:t>ASEAN: A Community of Opportunities</a:t>
            </a:r>
            <a:endParaRPr lang="en-GB" sz="3200" dirty="0"/>
          </a:p>
        </p:txBody>
      </p:sp>
      <p:grpSp>
        <p:nvGrpSpPr>
          <p:cNvPr id="22" name="Group 21"/>
          <p:cNvGrpSpPr/>
          <p:nvPr/>
        </p:nvGrpSpPr>
        <p:grpSpPr>
          <a:xfrm>
            <a:off x="533399" y="2963961"/>
            <a:ext cx="2738267" cy="2576227"/>
            <a:chOff x="322905" y="3167286"/>
            <a:chExt cx="2590800" cy="2189133"/>
          </a:xfrm>
        </p:grpSpPr>
        <p:pic>
          <p:nvPicPr>
            <p:cNvPr id="23" name="Picture 22" descr="IN-PRAYER-3-BY-D.K-web.jpg"/>
            <p:cNvPicPr>
              <a:picLocks noChangeAspect="1"/>
            </p:cNvPicPr>
            <p:nvPr/>
          </p:nvPicPr>
          <p:blipFill rotWithShape="1">
            <a:blip r:embed="rId2" cstate="screen">
              <a:extLst>
                <a:ext uri="{28A0092B-C50C-407E-A947-70E740481C1C}">
                  <a14:useLocalDpi xmlns:a14="http://schemas.microsoft.com/office/drawing/2010/main"/>
                </a:ext>
              </a:extLst>
            </a:blip>
            <a:srcRect l="8425" t="12206" r="3616" b="4457"/>
            <a:stretch/>
          </p:blipFill>
          <p:spPr>
            <a:xfrm>
              <a:off x="399669" y="3167286"/>
              <a:ext cx="2196636" cy="2168057"/>
            </a:xfrm>
            <a:prstGeom prst="rect">
              <a:avLst/>
            </a:prstGeom>
            <a:ln>
              <a:noFill/>
            </a:ln>
            <a:effectLst>
              <a:outerShdw blurRad="292100" dist="139700" dir="2700000" algn="tl" rotWithShape="0">
                <a:srgbClr val="333333">
                  <a:alpha val="65000"/>
                </a:srgbClr>
              </a:outerShdw>
            </a:effectLst>
          </p:spPr>
        </p:pic>
        <p:sp>
          <p:nvSpPr>
            <p:cNvPr id="24" name="Rectangle 23"/>
            <p:cNvSpPr/>
            <p:nvPr/>
          </p:nvSpPr>
          <p:spPr>
            <a:xfrm>
              <a:off x="322905" y="5140975"/>
              <a:ext cx="2590800" cy="215444"/>
            </a:xfrm>
            <a:prstGeom prst="rect">
              <a:avLst/>
            </a:prstGeom>
          </p:spPr>
          <p:txBody>
            <a:bodyPr wrap="square">
              <a:spAutoFit/>
            </a:bodyPr>
            <a:lstStyle/>
            <a:p>
              <a:r>
                <a:rPr lang="en-US" sz="800" i="1" dirty="0"/>
                <a:t>Courtesy of ASEAN National Tourism </a:t>
              </a:r>
              <a:r>
                <a:rPr lang="en-US" sz="800" i="1" dirty="0" err="1"/>
                <a:t>Organisations</a:t>
              </a:r>
              <a:endParaRPr lang="en-US" sz="800" i="1" dirty="0"/>
            </a:p>
          </p:txBody>
        </p:sp>
      </p:grpSp>
      <p:grpSp>
        <p:nvGrpSpPr>
          <p:cNvPr id="25" name="Group 24"/>
          <p:cNvGrpSpPr/>
          <p:nvPr/>
        </p:nvGrpSpPr>
        <p:grpSpPr>
          <a:xfrm>
            <a:off x="3124202" y="1793162"/>
            <a:ext cx="3287103" cy="2513985"/>
            <a:chOff x="6001873" y="3470176"/>
            <a:chExt cx="2761127" cy="2016224"/>
          </a:xfrm>
        </p:grpSpPr>
        <p:pic>
          <p:nvPicPr>
            <p:cNvPr id="26" name="Picture 25" descr="Blimbing,-Bali-med.jpg"/>
            <p:cNvPicPr>
              <a:picLocks noChangeAspect="1"/>
            </p:cNvPicPr>
            <p:nvPr/>
          </p:nvPicPr>
          <p:blipFill rotWithShape="1">
            <a:blip r:embed="rId3" cstate="screen">
              <a:extLst>
                <a:ext uri="{28A0092B-C50C-407E-A947-70E740481C1C}">
                  <a14:useLocalDpi xmlns:a14="http://schemas.microsoft.com/office/drawing/2010/main"/>
                </a:ext>
              </a:extLst>
            </a:blip>
            <a:srcRect l="10758" r="5243"/>
            <a:stretch/>
          </p:blipFill>
          <p:spPr>
            <a:xfrm>
              <a:off x="6001873" y="3470176"/>
              <a:ext cx="2419433" cy="2016224"/>
            </a:xfrm>
            <a:prstGeom prst="rect">
              <a:avLst/>
            </a:prstGeom>
            <a:ln>
              <a:noFill/>
            </a:ln>
            <a:effectLst>
              <a:outerShdw blurRad="292100" dist="139700" dir="2700000" algn="tl" rotWithShape="0">
                <a:srgbClr val="333333">
                  <a:alpha val="65000"/>
                </a:srgbClr>
              </a:outerShdw>
            </a:effectLst>
          </p:spPr>
        </p:pic>
        <p:sp>
          <p:nvSpPr>
            <p:cNvPr id="27" name="Rectangle 26"/>
            <p:cNvSpPr/>
            <p:nvPr/>
          </p:nvSpPr>
          <p:spPr>
            <a:xfrm>
              <a:off x="6172200" y="5270956"/>
              <a:ext cx="2590800" cy="215444"/>
            </a:xfrm>
            <a:prstGeom prst="rect">
              <a:avLst/>
            </a:prstGeom>
          </p:spPr>
          <p:txBody>
            <a:bodyPr wrap="square">
              <a:spAutoFit/>
            </a:bodyPr>
            <a:lstStyle/>
            <a:p>
              <a:r>
                <a:rPr lang="en-US" sz="800" i="1" dirty="0">
                  <a:solidFill>
                    <a:prstClr val="white"/>
                  </a:solidFill>
                </a:rPr>
                <a:t>Courtesy of ASEAN National Tourism </a:t>
              </a:r>
              <a:r>
                <a:rPr lang="en-US" sz="800" i="1" dirty="0" err="1">
                  <a:solidFill>
                    <a:prstClr val="white"/>
                  </a:solidFill>
                </a:rPr>
                <a:t>Organisations</a:t>
              </a:r>
              <a:endParaRPr lang="en-US" sz="800" i="1" dirty="0">
                <a:solidFill>
                  <a:prstClr val="white"/>
                </a:solidFill>
              </a:endParaRPr>
            </a:p>
          </p:txBody>
        </p:sp>
      </p:grpSp>
      <p:grpSp>
        <p:nvGrpSpPr>
          <p:cNvPr id="28" name="Group 27"/>
          <p:cNvGrpSpPr/>
          <p:nvPr/>
        </p:nvGrpSpPr>
        <p:grpSpPr>
          <a:xfrm>
            <a:off x="6248400" y="2828794"/>
            <a:ext cx="2590800" cy="2715440"/>
            <a:chOff x="3419872" y="1659482"/>
            <a:chExt cx="2676128" cy="2823162"/>
          </a:xfrm>
        </p:grpSpPr>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1659482"/>
              <a:ext cx="2398976" cy="2818956"/>
            </a:xfrm>
            <a:prstGeom prst="rect">
              <a:avLst/>
            </a:prstGeom>
            <a:ln>
              <a:noFill/>
            </a:ln>
            <a:effectLst>
              <a:outerShdw blurRad="292100" dist="139700" dir="2700000" algn="tl" rotWithShape="0">
                <a:srgbClr val="333333">
                  <a:alpha val="65000"/>
                </a:srgbClr>
              </a:outerShdw>
            </a:effectLst>
          </p:spPr>
        </p:pic>
        <p:sp>
          <p:nvSpPr>
            <p:cNvPr id="30" name="Rectangle 29"/>
            <p:cNvSpPr/>
            <p:nvPr/>
          </p:nvSpPr>
          <p:spPr>
            <a:xfrm>
              <a:off x="3505200" y="4267200"/>
              <a:ext cx="2590800" cy="215444"/>
            </a:xfrm>
            <a:prstGeom prst="rect">
              <a:avLst/>
            </a:prstGeom>
          </p:spPr>
          <p:txBody>
            <a:bodyPr wrap="square">
              <a:spAutoFit/>
            </a:bodyPr>
            <a:lstStyle/>
            <a:p>
              <a:r>
                <a:rPr lang="en-US" sz="800" i="1" dirty="0">
                  <a:solidFill>
                    <a:prstClr val="white"/>
                  </a:solidFill>
                </a:rPr>
                <a:t>Courtesy of ASEAN National Tourism </a:t>
              </a:r>
              <a:r>
                <a:rPr lang="en-US" sz="800" i="1" dirty="0" err="1">
                  <a:solidFill>
                    <a:prstClr val="white"/>
                  </a:solidFill>
                </a:rPr>
                <a:t>Organisations</a:t>
              </a:r>
              <a:endParaRPr lang="en-US" sz="800" i="1" dirty="0">
                <a:solidFill>
                  <a:prstClr val="white"/>
                </a:solidFill>
              </a:endParaRPr>
            </a:p>
          </p:txBody>
        </p:sp>
      </p:grpSp>
      <p:sp>
        <p:nvSpPr>
          <p:cNvPr id="31" name="TextBox 2"/>
          <p:cNvSpPr txBox="1">
            <a:spLocks noChangeArrowheads="1"/>
          </p:cNvSpPr>
          <p:nvPr/>
        </p:nvSpPr>
        <p:spPr bwMode="auto">
          <a:xfrm>
            <a:off x="603956" y="5867400"/>
            <a:ext cx="38576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4800" i="1" dirty="0" smtClean="0">
                <a:solidFill>
                  <a:srgbClr val="C00000"/>
                </a:solidFill>
                <a:cs typeface="Arial" panose="020B0604020202020204" pitchFamily="34" charset="0"/>
              </a:rPr>
              <a:t>DIVERSE</a:t>
            </a:r>
            <a:endParaRPr lang="en-US" sz="4800" i="1" dirty="0">
              <a:solidFill>
                <a:srgbClr val="C00000"/>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224983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sosceles Triangle 24"/>
          <p:cNvSpPr/>
          <p:nvPr/>
        </p:nvSpPr>
        <p:spPr bwMode="auto">
          <a:xfrm>
            <a:off x="1305762" y="1634520"/>
            <a:ext cx="6571632" cy="1383000"/>
          </a:xfrm>
          <a:prstGeom prst="triangle">
            <a:avLst/>
          </a:prstGeom>
          <a:solidFill>
            <a:schemeClr val="tx1"/>
          </a:solidFill>
          <a:ln>
            <a:noFill/>
            <a:headEnd type="none" w="med" len="med"/>
            <a:tailEnd type="none" w="med" len="med"/>
          </a:ln>
          <a:scene3d>
            <a:camera prst="orthographicFront">
              <a:rot lat="0" lon="0" rev="0"/>
            </a:camera>
            <a:lightRig rig="threePt" dir="t">
              <a:rot lat="0" lon="0" rev="1200000"/>
            </a:lightRig>
          </a:scene3d>
          <a:sp3d>
            <a:bevelT w="63500" h="25400" prst="riblet"/>
          </a:sp3d>
        </p:spPr>
        <p:style>
          <a:lnRef idx="0">
            <a:schemeClr val="accent5"/>
          </a:lnRef>
          <a:fillRef idx="3">
            <a:schemeClr val="accent5"/>
          </a:fillRef>
          <a:effectRef idx="3">
            <a:schemeClr val="accent5"/>
          </a:effectRef>
          <a:fontRef idx="minor">
            <a:schemeClr val="lt1"/>
          </a:fontRef>
        </p:style>
        <p:txBody>
          <a:bodyPr/>
          <a:lstStyle/>
          <a:p>
            <a:pPr>
              <a:tabLst>
                <a:tab pos="457200" algn="l"/>
              </a:tabLst>
              <a:defRPr/>
            </a:pPr>
            <a:endParaRPr lang="en-US" sz="1600">
              <a:solidFill>
                <a:schemeClr val="bg1"/>
              </a:solidFill>
              <a:effectLst/>
              <a:latin typeface="Arial" panose="020B0604020202020204" pitchFamily="34" charset="0"/>
              <a:cs typeface="Arial" panose="020B0604020202020204" pitchFamily="34" charset="0"/>
            </a:endParaRPr>
          </a:p>
        </p:txBody>
      </p:sp>
      <p:sp>
        <p:nvSpPr>
          <p:cNvPr id="36" name="Rectangle 3"/>
          <p:cNvSpPr>
            <a:spLocks noChangeArrowheads="1"/>
          </p:cNvSpPr>
          <p:nvPr/>
        </p:nvSpPr>
        <p:spPr bwMode="auto">
          <a:xfrm>
            <a:off x="1554480" y="3108960"/>
            <a:ext cx="1988820" cy="2926080"/>
          </a:xfrm>
          <a:prstGeom prst="rect">
            <a:avLst/>
          </a:prstGeom>
          <a:solidFill>
            <a:srgbClr val="2C59A7"/>
          </a:solidFill>
          <a:ln w="19050">
            <a:noFill/>
            <a:miter lim="800000"/>
            <a:headEnd/>
            <a:tailEnd/>
          </a:ln>
          <a:scene3d>
            <a:camera prst="orthographicFront"/>
            <a:lightRig rig="threePt" dir="t"/>
          </a:scene3d>
          <a:sp3d>
            <a:bevelT w="101600" prst="riblet"/>
          </a:sp3d>
        </p:spPr>
        <p:txBody>
          <a:bodyPr lIns="0" tIns="0" rIns="0" bIns="0" anchor="ctr"/>
          <a:lstStyle/>
          <a:p>
            <a:pPr algn="ctr"/>
            <a:endParaRPr lang="id-ID" sz="1600" i="1">
              <a:solidFill>
                <a:srgbClr val="FFC000"/>
              </a:solidFill>
              <a:effectLst/>
              <a:latin typeface="Arial" panose="020B0604020202020204" pitchFamily="34" charset="0"/>
              <a:cs typeface="Arial" panose="020B0604020202020204" pitchFamily="34" charset="0"/>
            </a:endParaRPr>
          </a:p>
        </p:txBody>
      </p:sp>
      <p:sp>
        <p:nvSpPr>
          <p:cNvPr id="37" name="Rectangle 2"/>
          <p:cNvSpPr>
            <a:spLocks noChangeArrowheads="1"/>
          </p:cNvSpPr>
          <p:nvPr/>
        </p:nvSpPr>
        <p:spPr bwMode="auto">
          <a:xfrm>
            <a:off x="1691640" y="3566160"/>
            <a:ext cx="1714500" cy="2103120"/>
          </a:xfrm>
          <a:prstGeom prst="rect">
            <a:avLst/>
          </a:prstGeom>
          <a:noFill/>
          <a:ln w="9525">
            <a:noFill/>
            <a:miter lim="800000"/>
            <a:headEnd/>
            <a:tailEnd/>
          </a:ln>
        </p:spPr>
        <p:txBody>
          <a:bodyPr lIns="0" tIns="0" rIns="0" bIns="0" anchor="ctr"/>
          <a:lstStyle/>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ASEAN </a:t>
            </a:r>
          </a:p>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Political-Security</a:t>
            </a:r>
          </a:p>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Community</a:t>
            </a:r>
          </a:p>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(APSC)</a:t>
            </a:r>
          </a:p>
        </p:txBody>
      </p:sp>
      <p:sp>
        <p:nvSpPr>
          <p:cNvPr id="39" name="Rectangle 3"/>
          <p:cNvSpPr>
            <a:spLocks noChangeArrowheads="1"/>
          </p:cNvSpPr>
          <p:nvPr/>
        </p:nvSpPr>
        <p:spPr bwMode="auto">
          <a:xfrm>
            <a:off x="3611880" y="3108960"/>
            <a:ext cx="1988820" cy="2926080"/>
          </a:xfrm>
          <a:prstGeom prst="rect">
            <a:avLst/>
          </a:prstGeom>
          <a:solidFill>
            <a:srgbClr val="FFC000"/>
          </a:solidFill>
          <a:ln w="19050">
            <a:noFill/>
            <a:miter lim="800000"/>
            <a:headEnd/>
            <a:tailEnd/>
          </a:ln>
          <a:scene3d>
            <a:camera prst="orthographicFront"/>
            <a:lightRig rig="threePt" dir="t"/>
          </a:scene3d>
          <a:sp3d>
            <a:bevelT w="101600" prst="riblet"/>
          </a:sp3d>
        </p:spPr>
        <p:txBody>
          <a:bodyPr lIns="0" tIns="0" rIns="0" bIns="0" anchor="ctr"/>
          <a:lstStyle/>
          <a:p>
            <a:pPr algn="ctr"/>
            <a:endParaRPr lang="id-ID" sz="1600" i="1">
              <a:solidFill>
                <a:srgbClr val="FFC000"/>
              </a:solidFill>
              <a:effectLst/>
              <a:latin typeface="Arial" panose="020B0604020202020204" pitchFamily="34" charset="0"/>
              <a:cs typeface="Arial" panose="020B0604020202020204" pitchFamily="34" charset="0"/>
            </a:endParaRPr>
          </a:p>
        </p:txBody>
      </p:sp>
      <p:sp>
        <p:nvSpPr>
          <p:cNvPr id="41" name="Rectangle 2"/>
          <p:cNvSpPr>
            <a:spLocks noChangeArrowheads="1"/>
          </p:cNvSpPr>
          <p:nvPr/>
        </p:nvSpPr>
        <p:spPr bwMode="auto">
          <a:xfrm>
            <a:off x="3714750" y="3566160"/>
            <a:ext cx="1714500" cy="2103120"/>
          </a:xfrm>
          <a:prstGeom prst="rect">
            <a:avLst/>
          </a:prstGeom>
          <a:noFill/>
          <a:ln w="9525">
            <a:noFill/>
            <a:miter lim="800000"/>
            <a:headEnd/>
            <a:tailEnd/>
          </a:ln>
        </p:spPr>
        <p:txBody>
          <a:bodyPr lIns="0" tIns="0" rIns="0" bIns="0" anchor="ctr"/>
          <a:lstStyle/>
          <a:p>
            <a:pPr marL="0" lvl="2" algn="ctr">
              <a:tabLst>
                <a:tab pos="457200" algn="l"/>
              </a:tabLst>
              <a:defRPr/>
            </a:pPr>
            <a:r>
              <a:rPr lang="en-US" sz="1600" b="1" dirty="0">
                <a:solidFill>
                  <a:srgbClr val="002060"/>
                </a:solidFill>
                <a:effectLst/>
                <a:latin typeface="Arial" panose="020B0604020202020204" pitchFamily="34" charset="0"/>
                <a:cs typeface="Arial" panose="020B0604020202020204" pitchFamily="34" charset="0"/>
              </a:rPr>
              <a:t>ASEAN </a:t>
            </a:r>
          </a:p>
          <a:p>
            <a:pPr marL="0" lvl="2" algn="ctr">
              <a:tabLst>
                <a:tab pos="457200" algn="l"/>
              </a:tabLst>
              <a:defRPr/>
            </a:pPr>
            <a:r>
              <a:rPr lang="en-US" sz="1600" b="1" dirty="0">
                <a:solidFill>
                  <a:srgbClr val="002060"/>
                </a:solidFill>
                <a:effectLst/>
                <a:latin typeface="Arial" panose="020B0604020202020204" pitchFamily="34" charset="0"/>
                <a:cs typeface="Arial" panose="020B0604020202020204" pitchFamily="34" charset="0"/>
              </a:rPr>
              <a:t>Economic</a:t>
            </a:r>
          </a:p>
          <a:p>
            <a:pPr marL="0" lvl="2" algn="ctr">
              <a:tabLst>
                <a:tab pos="457200" algn="l"/>
              </a:tabLst>
              <a:defRPr/>
            </a:pPr>
            <a:r>
              <a:rPr lang="en-US" sz="1600" b="1" dirty="0">
                <a:solidFill>
                  <a:srgbClr val="002060"/>
                </a:solidFill>
                <a:effectLst/>
                <a:latin typeface="Arial" panose="020B0604020202020204" pitchFamily="34" charset="0"/>
                <a:cs typeface="Arial" panose="020B0604020202020204" pitchFamily="34" charset="0"/>
              </a:rPr>
              <a:t>Community</a:t>
            </a:r>
          </a:p>
          <a:p>
            <a:pPr marL="0" lvl="2" algn="ctr">
              <a:tabLst>
                <a:tab pos="457200" algn="l"/>
              </a:tabLst>
              <a:defRPr/>
            </a:pPr>
            <a:r>
              <a:rPr lang="en-US" sz="1600" b="1" dirty="0">
                <a:solidFill>
                  <a:srgbClr val="002060"/>
                </a:solidFill>
                <a:effectLst/>
                <a:latin typeface="Arial" panose="020B0604020202020204" pitchFamily="34" charset="0"/>
                <a:cs typeface="Arial" panose="020B0604020202020204" pitchFamily="34" charset="0"/>
              </a:rPr>
              <a:t>(AEC)</a:t>
            </a:r>
          </a:p>
        </p:txBody>
      </p:sp>
      <p:sp>
        <p:nvSpPr>
          <p:cNvPr id="43" name="Rectangle 3"/>
          <p:cNvSpPr>
            <a:spLocks noChangeArrowheads="1"/>
          </p:cNvSpPr>
          <p:nvPr/>
        </p:nvSpPr>
        <p:spPr bwMode="auto">
          <a:xfrm>
            <a:off x="5669280" y="3108960"/>
            <a:ext cx="1988820" cy="2926080"/>
          </a:xfrm>
          <a:prstGeom prst="rect">
            <a:avLst/>
          </a:prstGeom>
          <a:solidFill>
            <a:srgbClr val="C00000"/>
          </a:solidFill>
          <a:ln w="19050">
            <a:noFill/>
            <a:miter lim="800000"/>
            <a:headEnd/>
            <a:tailEnd/>
          </a:ln>
          <a:scene3d>
            <a:camera prst="orthographicFront"/>
            <a:lightRig rig="threePt" dir="t"/>
          </a:scene3d>
          <a:sp3d>
            <a:bevelT w="101600" prst="riblet"/>
          </a:sp3d>
        </p:spPr>
        <p:txBody>
          <a:bodyPr lIns="0" tIns="0" rIns="0" bIns="0" anchor="ctr"/>
          <a:lstStyle/>
          <a:p>
            <a:pPr algn="ctr"/>
            <a:endParaRPr lang="id-ID" sz="1600" i="1">
              <a:solidFill>
                <a:srgbClr val="FFC000"/>
              </a:solidFill>
              <a:effectLst/>
              <a:latin typeface="Arial" panose="020B0604020202020204" pitchFamily="34" charset="0"/>
              <a:cs typeface="Arial" panose="020B0604020202020204" pitchFamily="34" charset="0"/>
            </a:endParaRPr>
          </a:p>
        </p:txBody>
      </p:sp>
      <p:sp>
        <p:nvSpPr>
          <p:cNvPr id="45" name="Rectangle 2"/>
          <p:cNvSpPr>
            <a:spLocks noChangeArrowheads="1"/>
          </p:cNvSpPr>
          <p:nvPr/>
        </p:nvSpPr>
        <p:spPr bwMode="auto">
          <a:xfrm>
            <a:off x="5772150" y="3566160"/>
            <a:ext cx="1714500" cy="2103120"/>
          </a:xfrm>
          <a:prstGeom prst="rect">
            <a:avLst/>
          </a:prstGeom>
          <a:noFill/>
          <a:ln w="9525">
            <a:noFill/>
            <a:miter lim="800000"/>
            <a:headEnd/>
            <a:tailEnd/>
          </a:ln>
        </p:spPr>
        <p:txBody>
          <a:bodyPr lIns="0" tIns="0" rIns="0" bIns="0" anchor="ctr"/>
          <a:lstStyle/>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ASEAN </a:t>
            </a:r>
          </a:p>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Socio-Cultural</a:t>
            </a:r>
          </a:p>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Community</a:t>
            </a:r>
          </a:p>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(ASCC)</a:t>
            </a:r>
          </a:p>
        </p:txBody>
      </p:sp>
      <p:sp>
        <p:nvSpPr>
          <p:cNvPr id="2" name="Title 1"/>
          <p:cNvSpPr>
            <a:spLocks noGrp="1"/>
          </p:cNvSpPr>
          <p:nvPr>
            <p:ph type="title"/>
          </p:nvPr>
        </p:nvSpPr>
        <p:spPr/>
        <p:txBody>
          <a:bodyPr/>
          <a:lstStyle/>
          <a:p>
            <a:pPr algn="ctr"/>
            <a:r>
              <a:rPr lang="en-GB" sz="3200" dirty="0" smtClean="0"/>
              <a:t>ASEAN Community Building</a:t>
            </a:r>
            <a:endParaRPr lang="en-GB" sz="3200" dirty="0"/>
          </a:p>
        </p:txBody>
      </p:sp>
      <p:sp>
        <p:nvSpPr>
          <p:cNvPr id="4" name="TextBox 3"/>
          <p:cNvSpPr txBox="1"/>
          <p:nvPr/>
        </p:nvSpPr>
        <p:spPr>
          <a:xfrm>
            <a:off x="2477332" y="2032337"/>
            <a:ext cx="4257915" cy="830997"/>
          </a:xfrm>
          <a:prstGeom prst="rect">
            <a:avLst/>
          </a:prstGeom>
          <a:noFill/>
        </p:spPr>
        <p:txBody>
          <a:bodyPr wrap="square" rtlCol="0">
            <a:spAutoFit/>
          </a:bodyPr>
          <a:lstStyle/>
          <a:p>
            <a:pPr algn="ctr"/>
            <a:r>
              <a:rPr lang="en-GB" sz="2400" dirty="0" smtClean="0">
                <a:solidFill>
                  <a:schemeClr val="bg1"/>
                </a:solidFill>
              </a:rPr>
              <a:t>ASEAN: </a:t>
            </a:r>
          </a:p>
          <a:p>
            <a:pPr algn="ctr"/>
            <a:r>
              <a:rPr lang="en-GB" sz="2400" dirty="0" smtClean="0">
                <a:solidFill>
                  <a:schemeClr val="bg1"/>
                </a:solidFill>
              </a:rPr>
              <a:t>A people-oriented community</a:t>
            </a:r>
            <a:endParaRPr lang="en-GB" sz="2400" dirty="0">
              <a:solidFill>
                <a:schemeClr val="bg1"/>
              </a:solidFill>
            </a:endParaRPr>
          </a:p>
        </p:txBody>
      </p:sp>
      <p:sp>
        <p:nvSpPr>
          <p:cNvPr id="5" name="Rectangle 4"/>
          <p:cNvSpPr/>
          <p:nvPr/>
        </p:nvSpPr>
        <p:spPr>
          <a:xfrm>
            <a:off x="1554480" y="6096000"/>
            <a:ext cx="6103620" cy="609600"/>
          </a:xfrm>
          <a:prstGeom prst="rect">
            <a:avLst/>
          </a:prstGeom>
          <a:solidFill>
            <a:schemeClr val="accent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Narrowing the Development Gap (NDG)</a:t>
            </a:r>
            <a:endParaRPr lang="en-GB"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B1262D7-A6CA-4751-BFD3-A5295B9F0EDF}" type="slidenum">
              <a:rPr lang="en-US" altLang="en-US" smtClean="0"/>
              <a:pPr/>
              <a:t>15</a:t>
            </a:fld>
            <a:endParaRPr lang="en-US" altLang="en-US" dirty="0"/>
          </a:p>
        </p:txBody>
      </p:sp>
    </p:spTree>
    <p:extLst>
      <p:ext uri="{BB962C8B-B14F-4D97-AF65-F5344CB8AC3E}">
        <p14:creationId xmlns:p14="http://schemas.microsoft.com/office/powerpoint/2010/main" val="70016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dissolve">
                                      <p:cBhvr>
                                        <p:cTn id="11" dur="500"/>
                                        <p:tgtEl>
                                          <p:spTgt spid="4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dissolve">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1066800" y="1382323"/>
            <a:ext cx="5715000" cy="5446889"/>
          </a:xfrm>
          <a:prstGeom prst="rect">
            <a:avLst/>
          </a:prstGeom>
        </p:spPr>
      </p:pic>
      <p:sp>
        <p:nvSpPr>
          <p:cNvPr id="7" name="Title 5"/>
          <p:cNvSpPr txBox="1">
            <a:spLocks/>
          </p:cNvSpPr>
          <p:nvPr/>
        </p:nvSpPr>
        <p:spPr bwMode="auto">
          <a:xfrm>
            <a:off x="494070" y="1000125"/>
            <a:ext cx="819273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2pPr>
            <a:lvl3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3pPr>
            <a:lvl4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4pPr>
            <a:lvl5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pPr algn="ctr"/>
            <a:r>
              <a:rPr lang="en-US" altLang="en-US" sz="3200" dirty="0" smtClean="0"/>
              <a:t>The ASEAN Journey to Community Building</a:t>
            </a:r>
          </a:p>
        </p:txBody>
      </p:sp>
      <p:graphicFrame>
        <p:nvGraphicFramePr>
          <p:cNvPr id="9" name="Diagram 8"/>
          <p:cNvGraphicFramePr/>
          <p:nvPr>
            <p:extLst>
              <p:ext uri="{D42A27DB-BD31-4B8C-83A1-F6EECF244321}">
                <p14:modId xmlns:p14="http://schemas.microsoft.com/office/powerpoint/2010/main" val="3447716687"/>
              </p:ext>
            </p:extLst>
          </p:nvPr>
        </p:nvGraphicFramePr>
        <p:xfrm>
          <a:off x="304800" y="1447800"/>
          <a:ext cx="85344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668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143375" y="1905000"/>
            <a:ext cx="4467225" cy="4281488"/>
          </a:xfrm>
        </p:spPr>
        <p:txBody>
          <a:bodyPr>
            <a:normAutofit/>
          </a:bodyPr>
          <a:lstStyle/>
          <a:p>
            <a:pPr marL="0" indent="0">
              <a:spcBef>
                <a:spcPts val="0"/>
              </a:spcBef>
              <a:spcAft>
                <a:spcPts val="1200"/>
              </a:spcAft>
              <a:buNone/>
            </a:pPr>
            <a:r>
              <a:rPr lang="en-GB" sz="2400" dirty="0" smtClean="0">
                <a:solidFill>
                  <a:srgbClr val="C00000"/>
                </a:solidFill>
              </a:rPr>
              <a:t>Strengthening Framework of ASEAN Integration</a:t>
            </a:r>
            <a:endParaRPr lang="en-GB" sz="2400" dirty="0" smtClean="0"/>
          </a:p>
          <a:p>
            <a:pPr marL="0" lvl="0" indent="0">
              <a:spcBef>
                <a:spcPts val="1200"/>
              </a:spcBef>
              <a:spcAft>
                <a:spcPts val="1200"/>
              </a:spcAft>
              <a:buNone/>
            </a:pPr>
            <a:r>
              <a:rPr lang="en-GB" sz="2200" dirty="0" smtClean="0"/>
              <a:t>ASEAN Charter </a:t>
            </a:r>
          </a:p>
          <a:p>
            <a:pPr marL="0" lvl="0" indent="0">
              <a:spcBef>
                <a:spcPts val="1200"/>
              </a:spcBef>
              <a:spcAft>
                <a:spcPts val="0"/>
              </a:spcAft>
              <a:buNone/>
            </a:pPr>
            <a:r>
              <a:rPr lang="en-GB" sz="2200" dirty="0" smtClean="0"/>
              <a:t>Roadmap for an ASEAN Community </a:t>
            </a:r>
          </a:p>
          <a:p>
            <a:pPr marL="0" lvl="0" indent="0">
              <a:spcBef>
                <a:spcPts val="0"/>
              </a:spcBef>
              <a:spcAft>
                <a:spcPts val="1200"/>
              </a:spcAft>
              <a:buNone/>
            </a:pPr>
            <a:r>
              <a:rPr lang="en-GB" sz="2200" dirty="0" smtClean="0"/>
              <a:t>2009-2015</a:t>
            </a:r>
          </a:p>
          <a:p>
            <a:pPr marL="0" lvl="0" indent="0">
              <a:spcBef>
                <a:spcPts val="1200"/>
              </a:spcBef>
              <a:spcAft>
                <a:spcPts val="1200"/>
              </a:spcAft>
              <a:buNone/>
            </a:pPr>
            <a:r>
              <a:rPr lang="en-GB" sz="2200" dirty="0" smtClean="0"/>
              <a:t>Master Plan on ASEAN Connectivity</a:t>
            </a:r>
          </a:p>
          <a:p>
            <a:pPr marL="0" lvl="0" indent="0">
              <a:buNone/>
            </a:pPr>
            <a:endParaRPr lang="en-GB" sz="2200" dirty="0" smtClean="0"/>
          </a:p>
          <a:p>
            <a:pPr marL="0" indent="0">
              <a:buNone/>
            </a:pPr>
            <a:endParaRPr lang="en-GB" sz="2200" dirty="0" smtClean="0"/>
          </a:p>
          <a:p>
            <a:pPr lvl="0"/>
            <a:endParaRPr lang="en-GB" sz="2200" dirty="0"/>
          </a:p>
        </p:txBody>
      </p:sp>
      <p:sp>
        <p:nvSpPr>
          <p:cNvPr id="6" name="Rectangle 5"/>
          <p:cNvSpPr/>
          <p:nvPr/>
        </p:nvSpPr>
        <p:spPr>
          <a:xfrm>
            <a:off x="7505994" y="2918677"/>
            <a:ext cx="1037463" cy="553998"/>
          </a:xfrm>
          <a:prstGeom prst="rect">
            <a:avLst/>
          </a:prstGeom>
        </p:spPr>
        <p:txBody>
          <a:bodyPr wrap="none">
            <a:spAutoFit/>
          </a:bodyPr>
          <a:lstStyle/>
          <a:p>
            <a:pPr lvl="0" eaLnBrk="0" fontAlgn="base" hangingPunct="0">
              <a:spcBef>
                <a:spcPct val="20000"/>
              </a:spcBef>
              <a:spcAft>
                <a:spcPct val="0"/>
              </a:spcAft>
              <a:buClr>
                <a:srgbClr val="FF0000"/>
              </a:buClr>
            </a:pPr>
            <a:r>
              <a:rPr lang="en-US" sz="3000" dirty="0" smtClean="0">
                <a:solidFill>
                  <a:srgbClr val="9BBB59">
                    <a:lumMod val="50000"/>
                  </a:srgbClr>
                </a:solidFill>
                <a:latin typeface="Arial" panose="020B0604020202020204" pitchFamily="34" charset="0"/>
                <a:cs typeface="Arial" panose="020B0604020202020204" pitchFamily="34" charset="0"/>
              </a:rPr>
              <a:t>2008</a:t>
            </a:r>
          </a:p>
        </p:txBody>
      </p:sp>
      <p:sp>
        <p:nvSpPr>
          <p:cNvPr id="9" name="Title 5"/>
          <p:cNvSpPr txBox="1">
            <a:spLocks noGrp="1"/>
          </p:cNvSpPr>
          <p:nvPr>
            <p:ph type="title"/>
          </p:nvPr>
        </p:nvSpPr>
        <p:spPr bwMode="auto">
          <a:xfrm>
            <a:off x="533400" y="1000125"/>
            <a:ext cx="8305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2pPr>
            <a:lvl3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3pPr>
            <a:lvl4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4pPr>
            <a:lvl5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pPr algn="ctr"/>
            <a:r>
              <a:rPr lang="en-US" altLang="en-US" sz="3200" dirty="0" smtClean="0"/>
              <a:t>The ASEAN Journey to Community Building</a:t>
            </a:r>
          </a:p>
        </p:txBody>
      </p:sp>
      <p:pic>
        <p:nvPicPr>
          <p:cNvPr id="8" name="Picture 2" descr="http://lib.nbtc.go.th/lib/media/covers/Roadmap%20for%20an%20ASEAN%20Community%202009-2015_Page_001_f89d55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7441" y="1826337"/>
            <a:ext cx="2172560" cy="310591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64289" y="2567776"/>
            <a:ext cx="3276601" cy="3429000"/>
            <a:chOff x="457200" y="2286000"/>
            <a:chExt cx="3276601" cy="3429000"/>
          </a:xfrm>
        </p:grpSpPr>
        <p:pic>
          <p:nvPicPr>
            <p:cNvPr id="11" name="Picture 4" descr="http://www.siamintelligence.com/wp-content/uploads/2012/04/asean-connect-620x36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13" y="3980851"/>
              <a:ext cx="2970088" cy="17341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2286000"/>
              <a:ext cx="1481112" cy="2111372"/>
            </a:xfrm>
            <a:prstGeom prst="rect">
              <a:avLst/>
            </a:prstGeom>
            <a:ln>
              <a:noFill/>
            </a:ln>
            <a:effectLst>
              <a:outerShdw blurRad="292100" dist="139700" dir="2700000" algn="tl" rotWithShape="0">
                <a:srgbClr val="333333">
                  <a:alpha val="65000"/>
                </a:srgbClr>
              </a:outerShdw>
            </a:effectLst>
          </p:spPr>
        </p:pic>
      </p:grpSp>
      <p:sp>
        <p:nvSpPr>
          <p:cNvPr id="13" name="Rectangle 12"/>
          <p:cNvSpPr/>
          <p:nvPr/>
        </p:nvSpPr>
        <p:spPr>
          <a:xfrm>
            <a:off x="7505996" y="3560802"/>
            <a:ext cx="1037463" cy="553998"/>
          </a:xfrm>
          <a:prstGeom prst="rect">
            <a:avLst/>
          </a:prstGeom>
        </p:spPr>
        <p:txBody>
          <a:bodyPr wrap="none">
            <a:spAutoFit/>
          </a:bodyPr>
          <a:lstStyle/>
          <a:p>
            <a:pPr lvl="0" eaLnBrk="0" fontAlgn="base" hangingPunct="0">
              <a:spcBef>
                <a:spcPct val="20000"/>
              </a:spcBef>
              <a:spcAft>
                <a:spcPct val="0"/>
              </a:spcAft>
              <a:buClr>
                <a:srgbClr val="FF0000"/>
              </a:buClr>
            </a:pPr>
            <a:r>
              <a:rPr lang="en-US" sz="3000" dirty="0" smtClean="0">
                <a:solidFill>
                  <a:srgbClr val="9BBB59">
                    <a:lumMod val="50000"/>
                  </a:srgbClr>
                </a:solidFill>
                <a:latin typeface="Arial" panose="020B0604020202020204" pitchFamily="34" charset="0"/>
                <a:cs typeface="Arial" panose="020B0604020202020204" pitchFamily="34" charset="0"/>
              </a:rPr>
              <a:t>2009</a:t>
            </a:r>
          </a:p>
        </p:txBody>
      </p:sp>
      <p:sp>
        <p:nvSpPr>
          <p:cNvPr id="14" name="Rectangle 13"/>
          <p:cNvSpPr/>
          <p:nvPr/>
        </p:nvSpPr>
        <p:spPr>
          <a:xfrm>
            <a:off x="7505995" y="4856202"/>
            <a:ext cx="1037463" cy="553998"/>
          </a:xfrm>
          <a:prstGeom prst="rect">
            <a:avLst/>
          </a:prstGeom>
        </p:spPr>
        <p:txBody>
          <a:bodyPr wrap="none">
            <a:spAutoFit/>
          </a:bodyPr>
          <a:lstStyle/>
          <a:p>
            <a:pPr lvl="0" eaLnBrk="0" fontAlgn="base" hangingPunct="0">
              <a:spcBef>
                <a:spcPct val="20000"/>
              </a:spcBef>
              <a:spcAft>
                <a:spcPct val="0"/>
              </a:spcAft>
              <a:buClr>
                <a:srgbClr val="FF0000"/>
              </a:buClr>
            </a:pPr>
            <a:r>
              <a:rPr lang="en-US" sz="3000" dirty="0" smtClean="0">
                <a:solidFill>
                  <a:srgbClr val="9BBB59">
                    <a:lumMod val="50000"/>
                  </a:srgbClr>
                </a:solidFill>
                <a:latin typeface="Arial" panose="020B0604020202020204" pitchFamily="34" charset="0"/>
                <a:cs typeface="Arial" panose="020B0604020202020204" pitchFamily="34" charset="0"/>
              </a:rPr>
              <a:t>2010</a:t>
            </a:r>
          </a:p>
        </p:txBody>
      </p:sp>
      <p:sp>
        <p:nvSpPr>
          <p:cNvPr id="2" name="Slide Number Placeholder 1"/>
          <p:cNvSpPr>
            <a:spLocks noGrp="1"/>
          </p:cNvSpPr>
          <p:nvPr>
            <p:ph type="sldNum" sz="quarter" idx="12"/>
          </p:nvPr>
        </p:nvSpPr>
        <p:spPr/>
        <p:txBody>
          <a:bodyPr/>
          <a:lstStyle/>
          <a:p>
            <a:fld id="{AB1262D7-A6CA-4751-BFD3-A5295B9F0EDF}" type="slidenum">
              <a:rPr lang="en-US" altLang="en-US" smtClean="0"/>
              <a:pPr/>
              <a:t>17</a:t>
            </a:fld>
            <a:endParaRPr lang="en-US" altLang="en-US"/>
          </a:p>
        </p:txBody>
      </p:sp>
    </p:spTree>
    <p:extLst>
      <p:ext uri="{BB962C8B-B14F-4D97-AF65-F5344CB8AC3E}">
        <p14:creationId xmlns:p14="http://schemas.microsoft.com/office/powerpoint/2010/main" val="188746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ASEAN Political-Security Community</a:t>
            </a:r>
            <a:endParaRPr lang="en-GB" dirty="0"/>
          </a:p>
        </p:txBody>
      </p:sp>
      <p:sp>
        <p:nvSpPr>
          <p:cNvPr id="5" name="Text Placeholder 4"/>
          <p:cNvSpPr>
            <a:spLocks noGrp="1"/>
          </p:cNvSpPr>
          <p:nvPr>
            <p:ph type="subTitle" idx="1"/>
          </p:nvPr>
        </p:nvSpPr>
        <p:spPr/>
        <p:txBody>
          <a:bodyPr/>
          <a:lstStyle/>
          <a:p>
            <a:r>
              <a:rPr lang="en-GB" dirty="0" smtClean="0"/>
              <a:t>Draft Slide Templates</a:t>
            </a:r>
          </a:p>
          <a:p>
            <a:r>
              <a:rPr lang="en-GB" dirty="0" smtClean="0"/>
              <a:t>July 2015</a:t>
            </a:r>
            <a:endParaRPr lang="en-GB" dirty="0"/>
          </a:p>
        </p:txBody>
      </p:sp>
    </p:spTree>
    <p:extLst>
      <p:ext uri="{BB962C8B-B14F-4D97-AF65-F5344CB8AC3E}">
        <p14:creationId xmlns:p14="http://schemas.microsoft.com/office/powerpoint/2010/main" val="117108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1553488"/>
              </p:ext>
            </p:extLst>
          </p:nvPr>
        </p:nvGraphicFramePr>
        <p:xfrm>
          <a:off x="685800" y="1219200"/>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val="91367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ASEAN Overview</a:t>
            </a:r>
            <a:endParaRPr lang="en-GB" dirty="0"/>
          </a:p>
        </p:txBody>
      </p:sp>
      <p:sp>
        <p:nvSpPr>
          <p:cNvPr id="4" name="Slide Number Placeholder 3"/>
          <p:cNvSpPr>
            <a:spLocks noGrp="1"/>
          </p:cNvSpPr>
          <p:nvPr>
            <p:ph type="sldNum" sz="quarter" idx="12"/>
          </p:nvPr>
        </p:nvSpPr>
        <p:spPr/>
        <p:txBody>
          <a:bodyPr/>
          <a:lstStyle/>
          <a:p>
            <a:pPr>
              <a:defRPr/>
            </a:pPr>
            <a:fld id="{F3AB9FBC-2315-4B7D-96BF-850187637BED}" type="slidenum">
              <a:rPr lang="en-US" smtClean="0">
                <a:solidFill>
                  <a:prstClr val="black">
                    <a:tint val="75000"/>
                  </a:prstClr>
                </a:solidFill>
              </a:rPr>
              <a:pPr>
                <a:defRPr/>
              </a:pPr>
              <a:t>2</a:t>
            </a:fld>
            <a:endParaRPr lang="en-US">
              <a:solidFill>
                <a:prstClr val="black">
                  <a:tint val="75000"/>
                </a:prstClr>
              </a:solidFill>
            </a:endParaRPr>
          </a:p>
        </p:txBody>
      </p:sp>
    </p:spTree>
    <p:extLst>
      <p:ext uri="{BB962C8B-B14F-4D97-AF65-F5344CB8AC3E}">
        <p14:creationId xmlns:p14="http://schemas.microsoft.com/office/powerpoint/2010/main" val="334665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869386"/>
            <a:ext cx="2638079" cy="3769414"/>
          </a:xfrm>
          <a:prstGeom prst="rect">
            <a:avLst/>
          </a:prstGeom>
        </p:spPr>
      </p:pic>
      <p:sp>
        <p:nvSpPr>
          <p:cNvPr id="5" name="Title 4"/>
          <p:cNvSpPr>
            <a:spLocks noGrp="1"/>
          </p:cNvSpPr>
          <p:nvPr>
            <p:ph type="title"/>
          </p:nvPr>
        </p:nvSpPr>
        <p:spPr/>
        <p:txBody>
          <a:bodyPr/>
          <a:lstStyle/>
          <a:p>
            <a:r>
              <a:rPr lang="en-GB" dirty="0" smtClean="0"/>
              <a:t>APSC Community-Building Mandate</a:t>
            </a:r>
            <a:endParaRPr lang="en-GB" dirty="0"/>
          </a:p>
        </p:txBody>
      </p:sp>
      <p:sp>
        <p:nvSpPr>
          <p:cNvPr id="6" name="Slide Number Placeholder 5"/>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20</a:t>
            </a:fld>
            <a:endParaRPr lang="en-US">
              <a:solidFill>
                <a:prstClr val="black">
                  <a:tint val="75000"/>
                </a:prstClr>
              </a:solidFill>
            </a:endParaRPr>
          </a:p>
        </p:txBody>
      </p:sp>
      <p:grpSp>
        <p:nvGrpSpPr>
          <p:cNvPr id="19" name="Group 18"/>
          <p:cNvGrpSpPr/>
          <p:nvPr/>
        </p:nvGrpSpPr>
        <p:grpSpPr>
          <a:xfrm>
            <a:off x="3581400" y="2209800"/>
            <a:ext cx="4565198" cy="3215534"/>
            <a:chOff x="-4343400" y="3048000"/>
            <a:chExt cx="4191001" cy="2743200"/>
          </a:xfrm>
        </p:grpSpPr>
        <p:sp>
          <p:nvSpPr>
            <p:cNvPr id="3" name="Rounded Rectangle 2"/>
            <p:cNvSpPr/>
            <p:nvPr/>
          </p:nvSpPr>
          <p:spPr>
            <a:xfrm>
              <a:off x="-4343400" y="3048000"/>
              <a:ext cx="4191000" cy="2743200"/>
            </a:xfrm>
            <a:prstGeom prst="roundRect">
              <a:avLst/>
            </a:prstGeom>
            <a:solidFill>
              <a:srgbClr val="C3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rot="10800000" flipH="1" flipV="1">
              <a:off x="-4038600" y="3171671"/>
              <a:ext cx="1371600" cy="551391"/>
            </a:xfrm>
            <a:prstGeom prst="rect">
              <a:avLst/>
            </a:prstGeom>
            <a:noFill/>
          </p:spPr>
          <p:txBody>
            <a:bodyPr wrap="square" rtlCol="0">
              <a:spAutoFit/>
            </a:bodyPr>
            <a:lstStyle/>
            <a:p>
              <a:pPr algn="ctr"/>
              <a:r>
                <a:rPr lang="en-GB" dirty="0" smtClean="0">
                  <a:solidFill>
                    <a:schemeClr val="bg1"/>
                  </a:solidFill>
                </a:rPr>
                <a:t>People live in peace</a:t>
              </a:r>
              <a:endParaRPr lang="en-GB" dirty="0">
                <a:solidFill>
                  <a:schemeClr val="bg1"/>
                </a:solidFill>
              </a:endParaRPr>
            </a:p>
          </p:txBody>
        </p:sp>
        <p:sp>
          <p:nvSpPr>
            <p:cNvPr id="11" name="TextBox 10"/>
            <p:cNvSpPr txBox="1"/>
            <p:nvPr/>
          </p:nvSpPr>
          <p:spPr>
            <a:xfrm rot="10800000" flipH="1" flipV="1">
              <a:off x="-2247899" y="3069648"/>
              <a:ext cx="2095500" cy="787701"/>
            </a:xfrm>
            <a:prstGeom prst="rect">
              <a:avLst/>
            </a:prstGeom>
            <a:noFill/>
          </p:spPr>
          <p:txBody>
            <a:bodyPr wrap="square" rtlCol="0">
              <a:spAutoFit/>
            </a:bodyPr>
            <a:lstStyle/>
            <a:p>
              <a:pPr algn="ctr"/>
              <a:r>
                <a:rPr lang="en-GB" dirty="0" smtClean="0">
                  <a:solidFill>
                    <a:schemeClr val="bg1"/>
                  </a:solidFill>
                </a:rPr>
                <a:t>Relations between ASEAN &amp; Dialogue Partners</a:t>
              </a:r>
              <a:endParaRPr lang="en-GB" dirty="0">
                <a:solidFill>
                  <a:schemeClr val="bg1"/>
                </a:solidFill>
              </a:endParaRPr>
            </a:p>
          </p:txBody>
        </p:sp>
        <p:sp>
          <p:nvSpPr>
            <p:cNvPr id="12" name="TextBox 11"/>
            <p:cNvSpPr txBox="1"/>
            <p:nvPr/>
          </p:nvSpPr>
          <p:spPr>
            <a:xfrm rot="10800000" flipH="1" flipV="1">
              <a:off x="-4267201" y="4980361"/>
              <a:ext cx="1828800" cy="315080"/>
            </a:xfrm>
            <a:prstGeom prst="rect">
              <a:avLst/>
            </a:prstGeom>
            <a:noFill/>
          </p:spPr>
          <p:txBody>
            <a:bodyPr wrap="square" rtlCol="0">
              <a:spAutoFit/>
            </a:bodyPr>
            <a:lstStyle/>
            <a:p>
              <a:pPr algn="ctr"/>
              <a:r>
                <a:rPr lang="en-GB" dirty="0" smtClean="0">
                  <a:solidFill>
                    <a:schemeClr val="bg1"/>
                  </a:solidFill>
                </a:rPr>
                <a:t>Maintain centrality</a:t>
              </a:r>
              <a:endParaRPr lang="en-GB" dirty="0">
                <a:solidFill>
                  <a:schemeClr val="bg1"/>
                </a:solidFill>
              </a:endParaRPr>
            </a:p>
          </p:txBody>
        </p:sp>
        <p:sp>
          <p:nvSpPr>
            <p:cNvPr id="13" name="TextBox 12"/>
            <p:cNvSpPr txBox="1"/>
            <p:nvPr/>
          </p:nvSpPr>
          <p:spPr>
            <a:xfrm rot="10800000" flipH="1" flipV="1">
              <a:off x="-2088796" y="4966870"/>
              <a:ext cx="1777294" cy="551391"/>
            </a:xfrm>
            <a:prstGeom prst="rect">
              <a:avLst/>
            </a:prstGeom>
            <a:noFill/>
          </p:spPr>
          <p:txBody>
            <a:bodyPr wrap="square" rtlCol="0">
              <a:spAutoFit/>
            </a:bodyPr>
            <a:lstStyle/>
            <a:p>
              <a:pPr algn="ctr"/>
              <a:r>
                <a:rPr lang="en-GB" dirty="0" smtClean="0">
                  <a:solidFill>
                    <a:schemeClr val="bg1"/>
                  </a:solidFill>
                </a:rPr>
                <a:t>Open, transparent &amp; inclusive</a:t>
              </a:r>
              <a:endParaRPr lang="en-GB" dirty="0">
                <a:solidFill>
                  <a:schemeClr val="bg1"/>
                </a:solidFill>
              </a:endParaRPr>
            </a:p>
          </p:txBody>
        </p:sp>
        <p:cxnSp>
          <p:nvCxnSpPr>
            <p:cNvPr id="15" name="Straight Connector 14"/>
            <p:cNvCxnSpPr>
              <a:stCxn id="3" idx="0"/>
              <a:endCxn id="3" idx="2"/>
            </p:cNvCxnSpPr>
            <p:nvPr/>
          </p:nvCxnSpPr>
          <p:spPr>
            <a:xfrm>
              <a:off x="-2247900" y="3048000"/>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 idx="1"/>
              <a:endCxn id="3" idx="3"/>
            </p:cNvCxnSpPr>
            <p:nvPr/>
          </p:nvCxnSpPr>
          <p:spPr>
            <a:xfrm>
              <a:off x="-4343400" y="4419600"/>
              <a:ext cx="4191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2" descr="http://investasean.asean.org/files/images/aecpi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367" t="31771" r="34390" b="34114"/>
          <a:stretch/>
        </p:blipFill>
        <p:spPr bwMode="auto">
          <a:xfrm>
            <a:off x="5045554" y="3294828"/>
            <a:ext cx="1636889" cy="104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37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4" y="1000125"/>
            <a:ext cx="7896225" cy="703263"/>
          </a:xfrm>
        </p:spPr>
        <p:txBody>
          <a:bodyPr/>
          <a:lstStyle/>
          <a:p>
            <a:r>
              <a:rPr lang="en-GB" sz="3200" dirty="0"/>
              <a:t>ASEAN </a:t>
            </a:r>
            <a:r>
              <a:rPr lang="en-GB" sz="3200" dirty="0" err="1"/>
              <a:t>Sectoral</a:t>
            </a:r>
            <a:r>
              <a:rPr lang="en-GB" sz="3200" dirty="0"/>
              <a:t> Bodies Under the APSC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0296631"/>
              </p:ext>
            </p:extLst>
          </p:nvPr>
        </p:nvGraphicFramePr>
        <p:xfrm>
          <a:off x="152400" y="1660525"/>
          <a:ext cx="8839199"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215900" y="6235541"/>
            <a:ext cx="609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5900" y="6489541"/>
            <a:ext cx="6096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787401" y="6095841"/>
            <a:ext cx="1257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000" b="1" dirty="0">
                <a:cs typeface="Arial" panose="020B0604020202020204" pitchFamily="34" charset="0"/>
              </a:rPr>
              <a:t>Reporting Line</a:t>
            </a:r>
          </a:p>
        </p:txBody>
      </p:sp>
      <p:sp>
        <p:nvSpPr>
          <p:cNvPr id="9" name="TextBox 13"/>
          <p:cNvSpPr txBox="1">
            <a:spLocks noChangeArrowheads="1"/>
          </p:cNvSpPr>
          <p:nvPr/>
        </p:nvSpPr>
        <p:spPr bwMode="auto">
          <a:xfrm>
            <a:off x="787401" y="6357779"/>
            <a:ext cx="1257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000" b="1" dirty="0">
                <a:cs typeface="Arial" panose="020B0604020202020204" pitchFamily="34" charset="0"/>
              </a:rPr>
              <a:t>Coordinating</a:t>
            </a:r>
          </a:p>
        </p:txBody>
      </p:sp>
      <p:sp>
        <p:nvSpPr>
          <p:cNvPr id="10" name="Rectangle 9"/>
          <p:cNvSpPr/>
          <p:nvPr/>
        </p:nvSpPr>
        <p:spPr>
          <a:xfrm>
            <a:off x="63500" y="6045200"/>
            <a:ext cx="1841500" cy="558959"/>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21</a:t>
            </a:fld>
            <a:endParaRPr lang="en-US">
              <a:solidFill>
                <a:prstClr val="black">
                  <a:tint val="75000"/>
                </a:prstClr>
              </a:solidFill>
            </a:endParaRPr>
          </a:p>
        </p:txBody>
      </p:sp>
    </p:spTree>
    <p:extLst>
      <p:ext uri="{BB962C8B-B14F-4D97-AF65-F5344CB8AC3E}">
        <p14:creationId xmlns:p14="http://schemas.microsoft.com/office/powerpoint/2010/main" val="415891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APSC Community-Building Milestones</a:t>
            </a:r>
            <a:endParaRPr lang="en-GB" dirty="0"/>
          </a:p>
        </p:txBody>
      </p:sp>
      <p:sp>
        <p:nvSpPr>
          <p:cNvPr id="7" name="Content Placeholder 6"/>
          <p:cNvSpPr>
            <a:spLocks noGrp="1"/>
          </p:cNvSpPr>
          <p:nvPr>
            <p:ph idx="1"/>
          </p:nvPr>
        </p:nvSpPr>
        <p:spPr>
          <a:xfrm>
            <a:off x="838201" y="1874837"/>
            <a:ext cx="7391400" cy="4525963"/>
          </a:xfrm>
        </p:spPr>
        <p:txBody>
          <a:bodyPr/>
          <a:lstStyle/>
          <a:p>
            <a:pPr>
              <a:spcBef>
                <a:spcPts val="2400"/>
              </a:spcBef>
            </a:pPr>
            <a:r>
              <a:rPr lang="en-GB" b="1" dirty="0" smtClean="0"/>
              <a:t>Treaty of Amity and Cooperation</a:t>
            </a:r>
            <a:r>
              <a:rPr lang="en-GB" dirty="0" smtClean="0"/>
              <a:t> </a:t>
            </a:r>
          </a:p>
          <a:p>
            <a:pPr>
              <a:spcBef>
                <a:spcPts val="2400"/>
              </a:spcBef>
            </a:pPr>
            <a:r>
              <a:rPr lang="en-GB" dirty="0" smtClean="0"/>
              <a:t>78 non-ASEAN Member States &amp; organisations have accredited their </a:t>
            </a:r>
            <a:r>
              <a:rPr lang="en-GB" b="1" dirty="0" smtClean="0"/>
              <a:t>Ambassadors to ASEAN</a:t>
            </a:r>
          </a:p>
          <a:p>
            <a:pPr>
              <a:spcBef>
                <a:spcPts val="2400"/>
              </a:spcBef>
            </a:pPr>
            <a:r>
              <a:rPr lang="en-GB" dirty="0" smtClean="0"/>
              <a:t>42 </a:t>
            </a:r>
            <a:r>
              <a:rPr lang="en-GB" b="1" dirty="0" smtClean="0"/>
              <a:t>ASEAN Committees </a:t>
            </a:r>
            <a:r>
              <a:rPr lang="en-GB" dirty="0" smtClean="0"/>
              <a:t>in Third Countries to raise ASEAN awareness and profile</a:t>
            </a:r>
          </a:p>
        </p:txBody>
      </p:sp>
      <p:sp>
        <p:nvSpPr>
          <p:cNvPr id="8" name="Slide Number Placeholder 7"/>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15630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dirty="0" smtClean="0"/>
              <a:t>Ongoing Work in APSC Pillar</a:t>
            </a:r>
          </a:p>
        </p:txBody>
      </p:sp>
      <p:sp>
        <p:nvSpPr>
          <p:cNvPr id="3" name="Slide Number Placeholder 2"/>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23</a:t>
            </a:fld>
            <a:endParaRPr lang="en-US">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val="2668873220"/>
              </p:ext>
            </p:extLst>
          </p:nvPr>
        </p:nvGraphicFramePr>
        <p:xfrm>
          <a:off x="533400" y="1752600"/>
          <a:ext cx="7924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028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enise.tom\AppData\Local\Microsoft\Windows\Temporary Internet Files\Content.IE5\XB4S3TT3\paperpeople-01[1].jpg"/>
          <p:cNvPicPr>
            <a:picLocks noChangeAspect="1" noChangeArrowheads="1"/>
          </p:cNvPicPr>
          <p:nvPr/>
        </p:nvPicPr>
        <p:blipFill rotWithShape="1">
          <a:blip r:embed="rId3">
            <a:extLst>
              <a:ext uri="{28A0092B-C50C-407E-A947-70E740481C1C}">
                <a14:useLocalDpi xmlns:a14="http://schemas.microsoft.com/office/drawing/2010/main" val="0"/>
              </a:ext>
            </a:extLst>
          </a:blip>
          <a:srcRect l="4945" t="3743" r="4945" b="25140"/>
          <a:stretch/>
        </p:blipFill>
        <p:spPr bwMode="auto">
          <a:xfrm>
            <a:off x="-25400" y="4267200"/>
            <a:ext cx="5257800" cy="22199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Post-2015 Vision for APSC</a:t>
            </a:r>
            <a:endParaRPr lang="en-US" dirty="0"/>
          </a:p>
        </p:txBody>
      </p:sp>
      <p:sp>
        <p:nvSpPr>
          <p:cNvPr id="4" name="Content Placeholder 3"/>
          <p:cNvSpPr>
            <a:spLocks noGrp="1"/>
          </p:cNvSpPr>
          <p:nvPr>
            <p:ph idx="1"/>
          </p:nvPr>
        </p:nvSpPr>
        <p:spPr>
          <a:xfrm>
            <a:off x="714374" y="1905000"/>
            <a:ext cx="8162925" cy="4281488"/>
          </a:xfrm>
        </p:spPr>
        <p:txBody>
          <a:bodyPr/>
          <a:lstStyle/>
          <a:p>
            <a:pPr marL="0" indent="0" algn="just">
              <a:buNone/>
            </a:pPr>
            <a:r>
              <a:rPr lang="en-GB" dirty="0" smtClean="0"/>
              <a:t>“An ASEAN Political-Security Community where peace, stability and security prevail and the peoples live in a safe and secured environment, with shared principles, values and norms, with enhanced external relations in depth and scope, strengthened ASEAN’s centrality in the regional architecture, and an ASEAN common platform on global issues.”</a:t>
            </a:r>
          </a:p>
          <a:p>
            <a:pPr marL="0" indent="0">
              <a:buNone/>
            </a:pPr>
            <a:endParaRPr lang="en-GB" dirty="0"/>
          </a:p>
        </p:txBody>
      </p:sp>
      <p:sp>
        <p:nvSpPr>
          <p:cNvPr id="7" name="Slide Number Placeholder 6"/>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24</a:t>
            </a:fld>
            <a:endParaRPr lang="en-US">
              <a:solidFill>
                <a:prstClr val="black">
                  <a:tint val="75000"/>
                </a:prstClr>
              </a:solidFill>
            </a:endParaRPr>
          </a:p>
        </p:txBody>
      </p:sp>
      <p:sp>
        <p:nvSpPr>
          <p:cNvPr id="3" name="Rectangle 2"/>
          <p:cNvSpPr/>
          <p:nvPr/>
        </p:nvSpPr>
        <p:spPr>
          <a:xfrm>
            <a:off x="4800600" y="4495800"/>
            <a:ext cx="3962400" cy="1311128"/>
          </a:xfrm>
          <a:prstGeom prst="rect">
            <a:avLst/>
          </a:prstGeom>
        </p:spPr>
        <p:txBody>
          <a:bodyPr wrap="square">
            <a:spAutoFit/>
          </a:bodyPr>
          <a:lstStyle/>
          <a:p>
            <a:pPr lvl="0" algn="r" eaLnBrk="0" fontAlgn="base" hangingPunct="0">
              <a:spcBef>
                <a:spcPct val="20000"/>
              </a:spcBef>
              <a:spcAft>
                <a:spcPct val="0"/>
              </a:spcAft>
              <a:buClr>
                <a:srgbClr val="FF0000"/>
              </a:buClr>
            </a:pPr>
            <a:r>
              <a:rPr lang="en-GB" i="1" dirty="0">
                <a:solidFill>
                  <a:prstClr val="black"/>
                </a:solidFill>
                <a:latin typeface="Arial" pitchFamily="34" charset="0"/>
                <a:cs typeface="Arial" pitchFamily="34" charset="0"/>
              </a:rPr>
              <a:t>From the Nay </a:t>
            </a:r>
            <a:r>
              <a:rPr lang="en-GB" i="1" dirty="0" err="1">
                <a:solidFill>
                  <a:prstClr val="black"/>
                </a:solidFill>
                <a:latin typeface="Arial" pitchFamily="34" charset="0"/>
                <a:cs typeface="Arial" pitchFamily="34" charset="0"/>
              </a:rPr>
              <a:t>Pyi</a:t>
            </a:r>
            <a:r>
              <a:rPr lang="en-GB" i="1" dirty="0">
                <a:solidFill>
                  <a:prstClr val="black"/>
                </a:solidFill>
                <a:latin typeface="Arial" pitchFamily="34" charset="0"/>
                <a:cs typeface="Arial" pitchFamily="34" charset="0"/>
              </a:rPr>
              <a:t> Taw Declaration on </a:t>
            </a:r>
          </a:p>
          <a:p>
            <a:pPr lvl="0" algn="r" eaLnBrk="0" fontAlgn="base" hangingPunct="0">
              <a:spcBef>
                <a:spcPct val="20000"/>
              </a:spcBef>
              <a:spcAft>
                <a:spcPct val="0"/>
              </a:spcAft>
              <a:buClr>
                <a:srgbClr val="FF0000"/>
              </a:buClr>
            </a:pPr>
            <a:r>
              <a:rPr lang="en-GB" i="1" dirty="0">
                <a:solidFill>
                  <a:prstClr val="black"/>
                </a:solidFill>
                <a:latin typeface="Arial" pitchFamily="34" charset="0"/>
                <a:cs typeface="Arial" pitchFamily="34" charset="0"/>
              </a:rPr>
              <a:t>the ASEAN Community’s Post-2015 Vision</a:t>
            </a:r>
          </a:p>
          <a:p>
            <a:pPr lvl="0" algn="r" eaLnBrk="0" fontAlgn="base" hangingPunct="0">
              <a:spcBef>
                <a:spcPct val="20000"/>
              </a:spcBef>
              <a:spcAft>
                <a:spcPct val="0"/>
              </a:spcAft>
              <a:buClr>
                <a:srgbClr val="FF0000"/>
              </a:buClr>
            </a:pPr>
            <a:r>
              <a:rPr lang="en-GB" i="1" dirty="0">
                <a:solidFill>
                  <a:prstClr val="black"/>
                </a:solidFill>
                <a:latin typeface="Arial" pitchFamily="34" charset="0"/>
                <a:cs typeface="Arial" pitchFamily="34" charset="0"/>
              </a:rPr>
              <a:t>12 November 2014</a:t>
            </a:r>
          </a:p>
        </p:txBody>
      </p:sp>
    </p:spTree>
    <p:extLst>
      <p:ext uri="{BB962C8B-B14F-4D97-AF65-F5344CB8AC3E}">
        <p14:creationId xmlns:p14="http://schemas.microsoft.com/office/powerpoint/2010/main" val="22184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ASEAN Economic Community</a:t>
            </a:r>
            <a:endParaRPr lang="en-GB" dirty="0"/>
          </a:p>
        </p:txBody>
      </p:sp>
      <p:sp>
        <p:nvSpPr>
          <p:cNvPr id="3" name="Text Placeholder 2"/>
          <p:cNvSpPr>
            <a:spLocks noGrp="1"/>
          </p:cNvSpPr>
          <p:nvPr>
            <p:ph type="subTitle" idx="1"/>
          </p:nvPr>
        </p:nvSpPr>
        <p:spPr/>
        <p:txBody>
          <a:bodyPr/>
          <a:lstStyle/>
          <a:p>
            <a:r>
              <a:rPr lang="en-GB" dirty="0" smtClean="0"/>
              <a:t>Draft Slide Templates</a:t>
            </a:r>
          </a:p>
          <a:p>
            <a:r>
              <a:rPr lang="en-GB" dirty="0" smtClean="0"/>
              <a:t>July 2015</a:t>
            </a:r>
            <a:endParaRPr lang="en-GB" dirty="0"/>
          </a:p>
        </p:txBody>
      </p:sp>
    </p:spTree>
    <p:extLst>
      <p:ext uri="{BB962C8B-B14F-4D97-AF65-F5344CB8AC3E}">
        <p14:creationId xmlns:p14="http://schemas.microsoft.com/office/powerpoint/2010/main" val="343522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AEC Overview</a:t>
            </a:r>
            <a:endParaRPr lang="en-GB" dirty="0"/>
          </a:p>
        </p:txBody>
      </p:sp>
      <p:sp>
        <p:nvSpPr>
          <p:cNvPr id="3" name="Text Placeholder 2"/>
          <p:cNvSpPr>
            <a:spLocks noGrp="1"/>
          </p:cNvSpPr>
          <p:nvPr>
            <p:ph type="body" idx="1"/>
          </p:nvPr>
        </p:nvSpPr>
        <p:spPr/>
        <p:txBody>
          <a:bodyPr/>
          <a:lstStyle/>
          <a:p>
            <a:r>
              <a:rPr lang="en-GB" dirty="0" smtClean="0"/>
              <a:t>Mandate, Blueprint &amp; Milestones</a:t>
            </a:r>
            <a:endParaRPr lang="en-GB" dirty="0"/>
          </a:p>
        </p:txBody>
      </p:sp>
      <p:sp>
        <p:nvSpPr>
          <p:cNvPr id="4" name="Slide Number Placeholder 3"/>
          <p:cNvSpPr>
            <a:spLocks noGrp="1"/>
          </p:cNvSpPr>
          <p:nvPr>
            <p:ph type="sldNum" sz="quarter" idx="12"/>
          </p:nvPr>
        </p:nvSpPr>
        <p:spPr/>
        <p:txBody>
          <a:bodyPr/>
          <a:lstStyle/>
          <a:p>
            <a:pPr>
              <a:defRPr/>
            </a:pPr>
            <a:fld id="{F3AB9FBC-2315-4B7D-96BF-850187637BED}" type="slidenum">
              <a:rPr lang="en-US" smtClean="0">
                <a:solidFill>
                  <a:prstClr val="black">
                    <a:tint val="75000"/>
                  </a:prstClr>
                </a:solidFill>
              </a:rPr>
              <a:pPr>
                <a:defRPr/>
              </a:pPr>
              <a:t>26</a:t>
            </a:fld>
            <a:endParaRPr lang="en-US">
              <a:solidFill>
                <a:prstClr val="black">
                  <a:tint val="75000"/>
                </a:prstClr>
              </a:solidFill>
            </a:endParaRPr>
          </a:p>
        </p:txBody>
      </p:sp>
    </p:spTree>
    <p:extLst>
      <p:ext uri="{BB962C8B-B14F-4D97-AF65-F5344CB8AC3E}">
        <p14:creationId xmlns:p14="http://schemas.microsoft.com/office/powerpoint/2010/main" val="175015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891822"/>
            <a:ext cx="7143750" cy="703263"/>
          </a:xfrm>
        </p:spPr>
        <p:txBody>
          <a:bodyPr/>
          <a:lstStyle/>
          <a:p>
            <a:r>
              <a:rPr lang="en-GB" sz="3200" dirty="0" smtClean="0"/>
              <a:t>AEC Blueprint: Adopted Nov 2007</a:t>
            </a:r>
            <a:endParaRPr lang="en-GB" sz="3200" dirty="0"/>
          </a:p>
        </p:txBody>
      </p:sp>
      <p:sp>
        <p:nvSpPr>
          <p:cNvPr id="3" name="Rectangle 2"/>
          <p:cNvSpPr/>
          <p:nvPr/>
        </p:nvSpPr>
        <p:spPr>
          <a:xfrm>
            <a:off x="2525888" y="2830689"/>
            <a:ext cx="1811867" cy="303671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343682" y="2830689"/>
            <a:ext cx="1811867" cy="303671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164298" y="2830689"/>
            <a:ext cx="1811867" cy="303671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05554" y="2830689"/>
            <a:ext cx="1811867" cy="303671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05555" y="5867400"/>
            <a:ext cx="7273434" cy="4572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
        <p:nvSpPr>
          <p:cNvPr id="9" name="Rectangle 8"/>
          <p:cNvSpPr/>
          <p:nvPr/>
        </p:nvSpPr>
        <p:spPr>
          <a:xfrm>
            <a:off x="694265" y="2367845"/>
            <a:ext cx="7281900" cy="4572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SzPct val="100000"/>
              <a:defRPr/>
            </a:pPr>
            <a:r>
              <a:rPr lang="en-US" dirty="0">
                <a:latin typeface="Arial" panose="020B0604020202020204" pitchFamily="34" charset="0"/>
                <a:ea typeface="Verdana" pitchFamily="34" charset="0"/>
                <a:cs typeface="Arial" panose="020B0604020202020204" pitchFamily="34" charset="0"/>
                <a:sym typeface="Monaco" charset="0"/>
              </a:rPr>
              <a:t>STRATEGIC SCHEDULE OF THE AEC BLUEPRINT (2008-2015)</a:t>
            </a:r>
          </a:p>
        </p:txBody>
      </p:sp>
      <p:sp>
        <p:nvSpPr>
          <p:cNvPr id="10" name="Isosceles Triangle 9"/>
          <p:cNvSpPr/>
          <p:nvPr/>
        </p:nvSpPr>
        <p:spPr>
          <a:xfrm>
            <a:off x="457200" y="1687689"/>
            <a:ext cx="7696199" cy="680156"/>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ASEAN ECONOMIC COMMUNITY</a:t>
            </a:r>
            <a:endParaRPr lang="en-GB" sz="2000" b="1" dirty="0"/>
          </a:p>
        </p:txBody>
      </p:sp>
      <p:sp>
        <p:nvSpPr>
          <p:cNvPr id="11" name="Rectangle 10"/>
          <p:cNvSpPr/>
          <p:nvPr/>
        </p:nvSpPr>
        <p:spPr>
          <a:xfrm>
            <a:off x="711200" y="3374410"/>
            <a:ext cx="1806222" cy="2492990"/>
          </a:xfrm>
          <a:prstGeom prst="rect">
            <a:avLst/>
          </a:prstGeom>
        </p:spPr>
        <p:txBody>
          <a:bodyPr wrap="square">
            <a:spAutoFit/>
          </a:bodyPr>
          <a:lstStyle/>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Free flow of goods</a:t>
            </a:r>
            <a:endParaRPr lang="en-GB" sz="1300" dirty="0">
              <a:latin typeface="Arial" panose="020B0604020202020204" pitchFamily="34" charset="0"/>
              <a:cs typeface="Arial" panose="020B0604020202020204" pitchFamily="34" charset="0"/>
            </a:endParaRPr>
          </a:p>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Free flow of services</a:t>
            </a:r>
          </a:p>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Free flow of investment</a:t>
            </a:r>
          </a:p>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Freer flow of capital</a:t>
            </a:r>
          </a:p>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Free flow of skilled </a:t>
            </a:r>
            <a:r>
              <a:rPr lang="en-US" altLang="en-US" sz="1300" dirty="0" err="1" smtClean="0">
                <a:latin typeface="Arial" panose="020B0604020202020204" pitchFamily="34" charset="0"/>
                <a:cs typeface="Arial" panose="020B0604020202020204" pitchFamily="34" charset="0"/>
              </a:rPr>
              <a:t>labour</a:t>
            </a:r>
            <a:endParaRPr lang="en-US" altLang="en-US" sz="1300" dirty="0">
              <a:latin typeface="Arial" panose="020B0604020202020204" pitchFamily="34" charset="0"/>
              <a:cs typeface="Arial" panose="020B0604020202020204" pitchFamily="34" charset="0"/>
            </a:endParaRPr>
          </a:p>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Priority Integration Sectors</a:t>
            </a:r>
          </a:p>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Food, agriculture and forestry</a:t>
            </a:r>
            <a:endParaRPr lang="en-US" altLang="en-US" sz="1300" dirty="0">
              <a:latin typeface="Arial" panose="020B0604020202020204" pitchFamily="34" charset="0"/>
              <a:ea typeface="MS PGothic" pitchFamily="34" charset="-128"/>
              <a:cs typeface="Arial" panose="020B0604020202020204" pitchFamily="34" charset="0"/>
            </a:endParaRPr>
          </a:p>
        </p:txBody>
      </p:sp>
      <p:sp>
        <p:nvSpPr>
          <p:cNvPr id="12" name="Rectangle 11"/>
          <p:cNvSpPr/>
          <p:nvPr/>
        </p:nvSpPr>
        <p:spPr>
          <a:xfrm>
            <a:off x="2499077" y="3374410"/>
            <a:ext cx="1806222" cy="1892826"/>
          </a:xfrm>
          <a:prstGeom prst="rect">
            <a:avLst/>
          </a:prstGeom>
        </p:spPr>
        <p:txBody>
          <a:bodyPr wrap="square">
            <a:spAutoFit/>
          </a:bodyPr>
          <a:lstStyle/>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Competition policy</a:t>
            </a:r>
            <a:endParaRPr lang="en-GB" altLang="en-US" sz="1300" dirty="0">
              <a:latin typeface="Arial" panose="020B0604020202020204" pitchFamily="34" charset="0"/>
              <a:cs typeface="Arial" panose="020B0604020202020204" pitchFamily="34" charset="0"/>
            </a:endParaRPr>
          </a:p>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Consumer protection</a:t>
            </a:r>
          </a:p>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Intellectual </a:t>
            </a:r>
            <a:r>
              <a:rPr lang="en-US" altLang="en-US" sz="1300" dirty="0">
                <a:latin typeface="Arial" panose="020B0604020202020204" pitchFamily="34" charset="0"/>
                <a:cs typeface="Arial" panose="020B0604020202020204" pitchFamily="34" charset="0"/>
              </a:rPr>
              <a:t>property </a:t>
            </a:r>
            <a:r>
              <a:rPr lang="en-US" altLang="en-US" sz="1300" dirty="0" smtClean="0">
                <a:latin typeface="Arial" panose="020B0604020202020204" pitchFamily="34" charset="0"/>
                <a:cs typeface="Arial" panose="020B0604020202020204" pitchFamily="34" charset="0"/>
              </a:rPr>
              <a:t>rights</a:t>
            </a:r>
          </a:p>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Infrastructure development</a:t>
            </a:r>
          </a:p>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Taxation</a:t>
            </a:r>
            <a:endParaRPr lang="en-US" altLang="en-US" sz="1300" dirty="0">
              <a:latin typeface="Arial" panose="020B0604020202020204" pitchFamily="34" charset="0"/>
              <a:cs typeface="Arial" panose="020B0604020202020204" pitchFamily="34" charset="0"/>
            </a:endParaRPr>
          </a:p>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E-Commerce</a:t>
            </a:r>
            <a:endParaRPr lang="en-US" altLang="en-US" sz="1300" dirty="0">
              <a:latin typeface="Arial" panose="020B0604020202020204" pitchFamily="34" charset="0"/>
              <a:cs typeface="Arial" panose="020B0604020202020204" pitchFamily="34" charset="0"/>
            </a:endParaRPr>
          </a:p>
        </p:txBody>
      </p:sp>
      <p:sp>
        <p:nvSpPr>
          <p:cNvPr id="13" name="Rectangle 12"/>
          <p:cNvSpPr/>
          <p:nvPr/>
        </p:nvSpPr>
        <p:spPr>
          <a:xfrm>
            <a:off x="4305299" y="3505200"/>
            <a:ext cx="1806222" cy="892552"/>
          </a:xfrm>
          <a:prstGeom prst="rect">
            <a:avLst/>
          </a:prstGeom>
        </p:spPr>
        <p:txBody>
          <a:bodyPr wrap="square">
            <a:spAutoFit/>
          </a:bodyPr>
          <a:lstStyle/>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SME </a:t>
            </a:r>
            <a:r>
              <a:rPr lang="en-US" altLang="en-US" sz="1300" dirty="0">
                <a:latin typeface="Arial" panose="020B0604020202020204" pitchFamily="34" charset="0"/>
                <a:cs typeface="Arial" panose="020B0604020202020204" pitchFamily="34" charset="0"/>
              </a:rPr>
              <a:t>development</a:t>
            </a:r>
            <a:endParaRPr lang="en-GB" sz="1300" dirty="0">
              <a:latin typeface="Arial" panose="020B0604020202020204" pitchFamily="34" charset="0"/>
              <a:cs typeface="Arial" panose="020B0604020202020204" pitchFamily="34" charset="0"/>
            </a:endParaRPr>
          </a:p>
          <a:p>
            <a:pPr lvl="0"/>
            <a:r>
              <a:rPr lang="en-US" altLang="en-US" sz="1300" dirty="0">
                <a:latin typeface="Arial" panose="020B0604020202020204" pitchFamily="34" charset="0"/>
                <a:cs typeface="Arial" panose="020B0604020202020204" pitchFamily="34" charset="0"/>
              </a:rPr>
              <a:t>Initiative for ASEAN Integration</a:t>
            </a:r>
            <a:endParaRPr lang="en-GB" sz="1300" dirty="0">
              <a:latin typeface="Arial" panose="020B0604020202020204" pitchFamily="34" charset="0"/>
              <a:cs typeface="Arial" panose="020B0604020202020204" pitchFamily="34" charset="0"/>
            </a:endParaRPr>
          </a:p>
          <a:p>
            <a:pPr marL="112713" lvl="0" indent="-112713">
              <a:buFont typeface="Arial" panose="020B0604020202020204" pitchFamily="34" charset="0"/>
              <a:buChar char="•"/>
            </a:pPr>
            <a:endParaRPr lang="en-GB" sz="1300" dirty="0">
              <a:latin typeface="Arial" panose="020B0604020202020204" pitchFamily="34" charset="0"/>
              <a:cs typeface="Arial" panose="020B0604020202020204" pitchFamily="34" charset="0"/>
            </a:endParaRPr>
          </a:p>
        </p:txBody>
      </p:sp>
      <p:sp>
        <p:nvSpPr>
          <p:cNvPr id="14" name="Rectangle 13"/>
          <p:cNvSpPr/>
          <p:nvPr/>
        </p:nvSpPr>
        <p:spPr>
          <a:xfrm>
            <a:off x="6151032" y="3374410"/>
            <a:ext cx="1806222" cy="1492716"/>
          </a:xfrm>
          <a:prstGeom prst="rect">
            <a:avLst/>
          </a:prstGeom>
        </p:spPr>
        <p:txBody>
          <a:bodyPr wrap="square">
            <a:spAutoFit/>
          </a:bodyPr>
          <a:lstStyle/>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Coherent </a:t>
            </a:r>
            <a:r>
              <a:rPr lang="en-US" altLang="en-US" sz="1300" dirty="0">
                <a:latin typeface="Arial" panose="020B0604020202020204" pitchFamily="34" charset="0"/>
                <a:cs typeface="Arial" panose="020B0604020202020204" pitchFamily="34" charset="0"/>
              </a:rPr>
              <a:t>approach towards external economic </a:t>
            </a:r>
            <a:r>
              <a:rPr lang="en-US" altLang="en-US" sz="1300" dirty="0" smtClean="0">
                <a:latin typeface="Arial" panose="020B0604020202020204" pitchFamily="34" charset="0"/>
                <a:cs typeface="Arial" panose="020B0604020202020204" pitchFamily="34" charset="0"/>
              </a:rPr>
              <a:t>relations</a:t>
            </a:r>
          </a:p>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Enhanced </a:t>
            </a:r>
            <a:r>
              <a:rPr lang="en-US" altLang="en-US" sz="1300" dirty="0">
                <a:latin typeface="Arial" panose="020B0604020202020204" pitchFamily="34" charset="0"/>
                <a:cs typeface="Arial" panose="020B0604020202020204" pitchFamily="34" charset="0"/>
              </a:rPr>
              <a:t>participation in global supply networks</a:t>
            </a:r>
          </a:p>
        </p:txBody>
      </p:sp>
      <p:sp>
        <p:nvSpPr>
          <p:cNvPr id="15" name="Rectangle 14"/>
          <p:cNvSpPr/>
          <p:nvPr/>
        </p:nvSpPr>
        <p:spPr>
          <a:xfrm>
            <a:off x="711200" y="2825045"/>
            <a:ext cx="1814688" cy="492443"/>
          </a:xfrm>
          <a:prstGeom prst="rect">
            <a:avLst/>
          </a:prstGeom>
        </p:spPr>
        <p:txBody>
          <a:bodyPr wrap="square">
            <a:spAutoFit/>
          </a:bodyPr>
          <a:lstStyle/>
          <a:p>
            <a:pPr lvl="0" algn="ctr"/>
            <a:r>
              <a:rPr lang="en-US" altLang="en-US" sz="1300" b="1" u="sng" dirty="0" smtClean="0">
                <a:latin typeface="Arial" panose="020B0604020202020204" pitchFamily="34" charset="0"/>
                <a:cs typeface="Arial" panose="020B0604020202020204" pitchFamily="34" charset="0"/>
              </a:rPr>
              <a:t>1. Single </a:t>
            </a:r>
            <a:r>
              <a:rPr lang="en-US" altLang="en-US" sz="1300" b="1" u="sng" dirty="0">
                <a:latin typeface="Arial" panose="020B0604020202020204" pitchFamily="34" charset="0"/>
                <a:cs typeface="Arial" panose="020B0604020202020204" pitchFamily="34" charset="0"/>
              </a:rPr>
              <a:t>Market </a:t>
            </a:r>
          </a:p>
          <a:p>
            <a:pPr lvl="0" algn="ctr"/>
            <a:r>
              <a:rPr lang="en-US" altLang="en-US" sz="1300" b="1" u="sng" dirty="0">
                <a:latin typeface="Arial" panose="020B0604020202020204" pitchFamily="34" charset="0"/>
                <a:cs typeface="Arial" panose="020B0604020202020204" pitchFamily="34" charset="0"/>
              </a:rPr>
              <a:t>&amp; Production Base</a:t>
            </a:r>
            <a:endParaRPr lang="en-GB" sz="1300" b="1" dirty="0">
              <a:latin typeface="Arial" panose="020B0604020202020204" pitchFamily="34" charset="0"/>
              <a:cs typeface="Arial" panose="020B0604020202020204" pitchFamily="34" charset="0"/>
            </a:endParaRPr>
          </a:p>
        </p:txBody>
      </p:sp>
      <p:sp>
        <p:nvSpPr>
          <p:cNvPr id="16" name="Rectangle 15"/>
          <p:cNvSpPr/>
          <p:nvPr/>
        </p:nvSpPr>
        <p:spPr>
          <a:xfrm>
            <a:off x="2528994" y="2817955"/>
            <a:ext cx="1814688" cy="492443"/>
          </a:xfrm>
          <a:prstGeom prst="rect">
            <a:avLst/>
          </a:prstGeom>
        </p:spPr>
        <p:txBody>
          <a:bodyPr wrap="square">
            <a:spAutoFit/>
          </a:bodyPr>
          <a:lstStyle/>
          <a:p>
            <a:pPr lvl="0" algn="ctr"/>
            <a:r>
              <a:rPr lang="en-US" altLang="en-US" sz="1300" b="1" u="sng" dirty="0" smtClean="0">
                <a:latin typeface="Arial" panose="020B0604020202020204" pitchFamily="34" charset="0"/>
                <a:cs typeface="Arial" panose="020B0604020202020204" pitchFamily="34" charset="0"/>
              </a:rPr>
              <a:t>2. Competitive Economic Region</a:t>
            </a:r>
            <a:endParaRPr lang="en-GB" sz="1300" b="1" dirty="0">
              <a:latin typeface="Arial" panose="020B0604020202020204" pitchFamily="34" charset="0"/>
              <a:cs typeface="Arial" panose="020B0604020202020204" pitchFamily="34" charset="0"/>
            </a:endParaRPr>
          </a:p>
        </p:txBody>
      </p:sp>
      <p:sp>
        <p:nvSpPr>
          <p:cNvPr id="17" name="Rectangle 16"/>
          <p:cNvSpPr/>
          <p:nvPr/>
        </p:nvSpPr>
        <p:spPr>
          <a:xfrm>
            <a:off x="4340860" y="2817955"/>
            <a:ext cx="1814688" cy="692497"/>
          </a:xfrm>
          <a:prstGeom prst="rect">
            <a:avLst/>
          </a:prstGeom>
        </p:spPr>
        <p:txBody>
          <a:bodyPr wrap="square">
            <a:spAutoFit/>
          </a:bodyPr>
          <a:lstStyle/>
          <a:p>
            <a:pPr lvl="0" algn="ctr"/>
            <a:r>
              <a:rPr lang="en-GB" sz="1300" b="1" u="sng" dirty="0" smtClean="0">
                <a:latin typeface="Arial" panose="020B0604020202020204" pitchFamily="34" charset="0"/>
                <a:cs typeface="Arial" panose="020B0604020202020204" pitchFamily="34" charset="0"/>
              </a:rPr>
              <a:t>3. Equitable Economic Development</a:t>
            </a:r>
            <a:endParaRPr lang="en-GB" sz="1300" b="1" u="sng" dirty="0">
              <a:latin typeface="Arial" panose="020B0604020202020204" pitchFamily="34" charset="0"/>
              <a:cs typeface="Arial" panose="020B0604020202020204" pitchFamily="34" charset="0"/>
            </a:endParaRPr>
          </a:p>
        </p:txBody>
      </p:sp>
      <p:sp>
        <p:nvSpPr>
          <p:cNvPr id="18" name="Rectangle 17"/>
          <p:cNvSpPr/>
          <p:nvPr/>
        </p:nvSpPr>
        <p:spPr>
          <a:xfrm>
            <a:off x="6164301" y="2817955"/>
            <a:ext cx="1814688" cy="492443"/>
          </a:xfrm>
          <a:prstGeom prst="rect">
            <a:avLst/>
          </a:prstGeom>
        </p:spPr>
        <p:txBody>
          <a:bodyPr wrap="square">
            <a:spAutoFit/>
          </a:bodyPr>
          <a:lstStyle/>
          <a:p>
            <a:pPr lvl="0" algn="ctr"/>
            <a:r>
              <a:rPr lang="en-GB" sz="1300" b="1" u="sng" dirty="0" smtClean="0">
                <a:latin typeface="Arial" panose="020B0604020202020204" pitchFamily="34" charset="0"/>
                <a:cs typeface="Arial" panose="020B0604020202020204" pitchFamily="34" charset="0"/>
              </a:rPr>
              <a:t>4. Integration into Global Economy</a:t>
            </a:r>
            <a:endParaRPr lang="en-GB" sz="1300" b="1" u="sng" dirty="0">
              <a:latin typeface="Arial" panose="020B0604020202020204" pitchFamily="34" charset="0"/>
              <a:cs typeface="Arial" panose="020B0604020202020204" pitchFamily="34" charset="0"/>
            </a:endParaRPr>
          </a:p>
        </p:txBody>
      </p:sp>
      <p:sp>
        <p:nvSpPr>
          <p:cNvPr id="19" name="Rectangle 18"/>
          <p:cNvSpPr/>
          <p:nvPr/>
        </p:nvSpPr>
        <p:spPr>
          <a:xfrm>
            <a:off x="3544004" y="5923831"/>
            <a:ext cx="4413250" cy="369332"/>
          </a:xfrm>
          <a:prstGeom prst="rect">
            <a:avLst/>
          </a:prstGeom>
        </p:spPr>
        <p:txBody>
          <a:bodyPr wrap="square">
            <a:spAutoFit/>
          </a:bodyPr>
          <a:lstStyle/>
          <a:p>
            <a:pPr lvl="0" algn="r"/>
            <a:r>
              <a:rPr lang="en-GB" dirty="0">
                <a:solidFill>
                  <a:prstClr val="white"/>
                </a:solidFill>
              </a:rPr>
              <a:t>RESEARCH &amp; DEVELOPMENT	</a:t>
            </a:r>
          </a:p>
        </p:txBody>
      </p:sp>
      <p:sp>
        <p:nvSpPr>
          <p:cNvPr id="20" name="Rectangle 19"/>
          <p:cNvSpPr/>
          <p:nvPr/>
        </p:nvSpPr>
        <p:spPr>
          <a:xfrm>
            <a:off x="717414" y="5925275"/>
            <a:ext cx="3611035" cy="369332"/>
          </a:xfrm>
          <a:prstGeom prst="rect">
            <a:avLst/>
          </a:prstGeom>
        </p:spPr>
        <p:txBody>
          <a:bodyPr wrap="square">
            <a:spAutoFit/>
          </a:bodyPr>
          <a:lstStyle/>
          <a:p>
            <a:r>
              <a:rPr lang="en-GB" dirty="0">
                <a:solidFill>
                  <a:prstClr val="white"/>
                </a:solidFill>
              </a:rPr>
              <a:t>HUMAN RESOURCE DEVELOPMENT</a:t>
            </a:r>
            <a:endParaRPr lang="en-GB" dirty="0"/>
          </a:p>
        </p:txBody>
      </p:sp>
      <p:sp>
        <p:nvSpPr>
          <p:cNvPr id="21" name="Slide Number Placeholder 20"/>
          <p:cNvSpPr>
            <a:spLocks noGrp="1"/>
          </p:cNvSpPr>
          <p:nvPr>
            <p:ph type="sldNum" sz="quarter" idx="12"/>
          </p:nvPr>
        </p:nvSpPr>
        <p:spPr/>
        <p:txBody>
          <a:bodyPr/>
          <a:lstStyle/>
          <a:p>
            <a:pPr>
              <a:defRPr/>
            </a:pPr>
            <a:fld id="{29C3B42A-D665-425F-BC13-5A615BEA649C}" type="slidenum">
              <a:rPr lang="en-US" smtClean="0">
                <a:solidFill>
                  <a:prstClr val="black">
                    <a:tint val="75000"/>
                  </a:prstClr>
                </a:solidFill>
              </a:rPr>
              <a:pPr>
                <a:defRPr/>
              </a:pPr>
              <a:t>27</a:t>
            </a:fld>
            <a:endParaRPr lang="en-US">
              <a:solidFill>
                <a:prstClr val="black">
                  <a:tint val="75000"/>
                </a:prstClr>
              </a:solidFill>
            </a:endParaRPr>
          </a:p>
        </p:txBody>
      </p:sp>
    </p:spTree>
    <p:extLst>
      <p:ext uri="{BB962C8B-B14F-4D97-AF65-F5344CB8AC3E}">
        <p14:creationId xmlns:p14="http://schemas.microsoft.com/office/powerpoint/2010/main" val="345252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AEC Community Building Mandate</a:t>
            </a:r>
            <a:endParaRPr lang="en-GB" dirty="0"/>
          </a:p>
        </p:txBody>
      </p:sp>
      <p:sp>
        <p:nvSpPr>
          <p:cNvPr id="3" name="Subtitle 2"/>
          <p:cNvSpPr>
            <a:spLocks noGrp="1"/>
          </p:cNvSpPr>
          <p:nvPr>
            <p:ph idx="1"/>
          </p:nvPr>
        </p:nvSpPr>
        <p:spPr>
          <a:xfrm>
            <a:off x="3581399" y="1905000"/>
            <a:ext cx="4276725" cy="4281488"/>
          </a:xfrm>
          <a:solidFill>
            <a:schemeClr val="bg1"/>
          </a:solidFill>
        </p:spPr>
        <p:txBody>
          <a:bodyPr>
            <a:noAutofit/>
          </a:bodyPr>
          <a:lstStyle/>
          <a:p>
            <a:pPr marL="0" lvl="0" indent="0">
              <a:buNone/>
            </a:pPr>
            <a:r>
              <a:rPr lang="en-GB" dirty="0" smtClean="0"/>
              <a:t>Establish ASEAN as:  </a:t>
            </a:r>
          </a:p>
          <a:p>
            <a:pPr>
              <a:defRPr/>
            </a:pPr>
            <a:endParaRPr lang="en-US" sz="1600" b="1" dirty="0" smtClean="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374" y="1652933"/>
            <a:ext cx="2767781" cy="3926290"/>
          </a:xfrm>
          <a:prstGeom prst="rect">
            <a:avLst/>
          </a:prstGeom>
          <a:ln>
            <a:noFill/>
          </a:ln>
          <a:effectLst>
            <a:outerShdw blurRad="292100" dist="139700" dir="2700000" algn="tl" rotWithShape="0">
              <a:srgbClr val="333333">
                <a:alpha val="65000"/>
              </a:srgbClr>
            </a:outerShdw>
          </a:effectLst>
        </p:spPr>
      </p:pic>
      <p:pic>
        <p:nvPicPr>
          <p:cNvPr id="6" name="Picture 2" descr="http://investasean.asean.org/files/images/aecp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2438400"/>
            <a:ext cx="5239223" cy="306462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28</a:t>
            </a:fld>
            <a:endParaRPr lang="en-US">
              <a:solidFill>
                <a:prstClr val="black">
                  <a:tint val="75000"/>
                </a:prstClr>
              </a:solidFill>
            </a:endParaRPr>
          </a:p>
        </p:txBody>
      </p:sp>
    </p:spTree>
    <p:extLst>
      <p:ext uri="{BB962C8B-B14F-4D97-AF65-F5344CB8AC3E}">
        <p14:creationId xmlns:p14="http://schemas.microsoft.com/office/powerpoint/2010/main" val="105873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AEC Milestones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4087805"/>
              </p:ext>
            </p:extLst>
          </p:nvPr>
        </p:nvGraphicFramePr>
        <p:xfrm>
          <a:off x="110067" y="2971800"/>
          <a:ext cx="89154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5258" y="2219980"/>
            <a:ext cx="914400" cy="523220"/>
          </a:xfrm>
          <a:prstGeom prst="rect">
            <a:avLst/>
          </a:prstGeom>
        </p:spPr>
        <p:txBody>
          <a:bodyPr wrap="square">
            <a:spAutoFit/>
          </a:bodyPr>
          <a:lstStyle/>
          <a:p>
            <a:pPr lvl="0"/>
            <a:r>
              <a:rPr lang="en-GB" sz="1400" b="1" dirty="0">
                <a:latin typeface="Arial" panose="020B0604020202020204" pitchFamily="34" charset="0"/>
                <a:cs typeface="Arial" panose="020B0604020202020204" pitchFamily="34" charset="0"/>
              </a:rPr>
              <a:t>Birth of ASEAN</a:t>
            </a:r>
          </a:p>
        </p:txBody>
      </p:sp>
      <p:sp>
        <p:nvSpPr>
          <p:cNvPr id="7" name="Rectangle 6"/>
          <p:cNvSpPr/>
          <p:nvPr/>
        </p:nvSpPr>
        <p:spPr>
          <a:xfrm>
            <a:off x="151241" y="4517572"/>
            <a:ext cx="1121581" cy="954107"/>
          </a:xfrm>
          <a:prstGeom prst="rect">
            <a:avLst/>
          </a:prstGeom>
        </p:spPr>
        <p:txBody>
          <a:bodyPr wrap="square">
            <a:spAutoFit/>
          </a:bodyPr>
          <a:lstStyle/>
          <a:p>
            <a:pPr lvl="0"/>
            <a:r>
              <a:rPr lang="en-GB" sz="1400" dirty="0">
                <a:latin typeface="Arial" panose="020B0604020202020204" pitchFamily="34" charset="0"/>
                <a:cs typeface="Arial" panose="020B0604020202020204" pitchFamily="34" charset="0"/>
              </a:rPr>
              <a:t>ASEAN Preferential Trading Agreement</a:t>
            </a:r>
          </a:p>
        </p:txBody>
      </p:sp>
      <p:sp>
        <p:nvSpPr>
          <p:cNvPr id="8" name="Rectangle 7"/>
          <p:cNvSpPr/>
          <p:nvPr/>
        </p:nvSpPr>
        <p:spPr>
          <a:xfrm>
            <a:off x="1198596" y="1992086"/>
            <a:ext cx="1168056"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ASEAN Free Trade Area</a:t>
            </a:r>
          </a:p>
        </p:txBody>
      </p:sp>
      <p:sp>
        <p:nvSpPr>
          <p:cNvPr id="9" name="Rectangle 8"/>
          <p:cNvSpPr/>
          <p:nvPr/>
        </p:nvSpPr>
        <p:spPr>
          <a:xfrm>
            <a:off x="1600200" y="4517572"/>
            <a:ext cx="1213499" cy="95410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ASEAN Framework Agreement on Services</a:t>
            </a:r>
          </a:p>
        </p:txBody>
      </p:sp>
      <p:cxnSp>
        <p:nvCxnSpPr>
          <p:cNvPr id="11" name="Elbow Connector 10"/>
          <p:cNvCxnSpPr/>
          <p:nvPr/>
        </p:nvCxnSpPr>
        <p:spPr>
          <a:xfrm rot="16200000" flipV="1">
            <a:off x="-11670" y="2971018"/>
            <a:ext cx="632942" cy="15240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a:off x="446315" y="3897085"/>
            <a:ext cx="707572" cy="5334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1374943" y="2956007"/>
            <a:ext cx="632938" cy="18242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a:off x="1932217" y="3935185"/>
            <a:ext cx="707574" cy="457204"/>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28902" y="1992086"/>
            <a:ext cx="990599" cy="738664"/>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ASEAN Vision 2020</a:t>
            </a:r>
          </a:p>
        </p:txBody>
      </p:sp>
      <p:sp>
        <p:nvSpPr>
          <p:cNvPr id="21" name="Rectangle 20"/>
          <p:cNvSpPr/>
          <p:nvPr/>
        </p:nvSpPr>
        <p:spPr>
          <a:xfrm>
            <a:off x="3015527" y="4735288"/>
            <a:ext cx="1480273"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ASEAN  Investment Agreement</a:t>
            </a:r>
          </a:p>
        </p:txBody>
      </p:sp>
      <p:sp>
        <p:nvSpPr>
          <p:cNvPr id="22" name="Rectangle 21"/>
          <p:cNvSpPr/>
          <p:nvPr/>
        </p:nvSpPr>
        <p:spPr>
          <a:xfrm>
            <a:off x="4267200" y="4734431"/>
            <a:ext cx="823523"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Hanoi Plan of Action</a:t>
            </a:r>
          </a:p>
        </p:txBody>
      </p:sp>
      <p:cxnSp>
        <p:nvCxnSpPr>
          <p:cNvPr id="24" name="Elbow Connector 23"/>
          <p:cNvCxnSpPr/>
          <p:nvPr/>
        </p:nvCxnSpPr>
        <p:spPr>
          <a:xfrm rot="16200000" flipV="1">
            <a:off x="2730081" y="2972470"/>
            <a:ext cx="635842" cy="1524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a:off x="3195387" y="4043618"/>
            <a:ext cx="924432"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3804986" y="3967415"/>
            <a:ext cx="924429" cy="609599"/>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755663" y="1992086"/>
            <a:ext cx="1425937"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Bali Concord II (ASEAN Community)</a:t>
            </a:r>
          </a:p>
        </p:txBody>
      </p:sp>
      <p:sp>
        <p:nvSpPr>
          <p:cNvPr id="34" name="Rectangle 33"/>
          <p:cNvSpPr/>
          <p:nvPr/>
        </p:nvSpPr>
        <p:spPr>
          <a:xfrm>
            <a:off x="5181600" y="1992086"/>
            <a:ext cx="990600"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Vientiane Plan of Action</a:t>
            </a:r>
          </a:p>
        </p:txBody>
      </p:sp>
      <p:sp>
        <p:nvSpPr>
          <p:cNvPr id="35" name="Rectangle 34"/>
          <p:cNvSpPr/>
          <p:nvPr/>
        </p:nvSpPr>
        <p:spPr>
          <a:xfrm>
            <a:off x="5342871" y="4951870"/>
            <a:ext cx="1026230" cy="523220"/>
          </a:xfrm>
          <a:prstGeom prst="rect">
            <a:avLst/>
          </a:prstGeom>
        </p:spPr>
        <p:txBody>
          <a:bodyPr wrap="square">
            <a:spAutoFit/>
          </a:bodyPr>
          <a:lstStyle/>
          <a:p>
            <a:r>
              <a:rPr lang="en-GB" sz="1400" b="1" dirty="0">
                <a:solidFill>
                  <a:srgbClr val="C00000"/>
                </a:solidFill>
                <a:latin typeface="Arial" panose="020B0604020202020204" pitchFamily="34" charset="0"/>
                <a:cs typeface="Arial" panose="020B0604020202020204" pitchFamily="34" charset="0"/>
              </a:rPr>
              <a:t>AEC Blueprint</a:t>
            </a:r>
          </a:p>
        </p:txBody>
      </p:sp>
      <p:cxnSp>
        <p:nvCxnSpPr>
          <p:cNvPr id="37" name="Elbow Connector 36"/>
          <p:cNvCxnSpPr/>
          <p:nvPr/>
        </p:nvCxnSpPr>
        <p:spPr>
          <a:xfrm rot="16200000" flipV="1">
            <a:off x="4067856" y="2859543"/>
            <a:ext cx="632938" cy="37535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5400000" flipH="1" flipV="1">
            <a:off x="5101277" y="2902365"/>
            <a:ext cx="620488" cy="30215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5400000">
            <a:off x="5220267" y="4152338"/>
            <a:ext cx="1141868" cy="45720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515101" y="4742216"/>
            <a:ext cx="1295400" cy="738664"/>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Roadmap for an ASEAN Community</a:t>
            </a:r>
          </a:p>
        </p:txBody>
      </p:sp>
      <p:sp>
        <p:nvSpPr>
          <p:cNvPr id="45" name="Rectangle 44"/>
          <p:cNvSpPr/>
          <p:nvPr/>
        </p:nvSpPr>
        <p:spPr>
          <a:xfrm>
            <a:off x="7529306" y="2209800"/>
            <a:ext cx="1462294" cy="523220"/>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Bali Concord III (RCEP/AFEED)</a:t>
            </a:r>
          </a:p>
        </p:txBody>
      </p:sp>
      <p:sp>
        <p:nvSpPr>
          <p:cNvPr id="46" name="Rectangle 45"/>
          <p:cNvSpPr/>
          <p:nvPr/>
        </p:nvSpPr>
        <p:spPr>
          <a:xfrm>
            <a:off x="8043071" y="4495800"/>
            <a:ext cx="942887" cy="523220"/>
          </a:xfrm>
          <a:prstGeom prst="rect">
            <a:avLst/>
          </a:prstGeom>
          <a:ln>
            <a:solidFill>
              <a:srgbClr val="C00000"/>
            </a:solidFill>
          </a:ln>
        </p:spPr>
        <p:txBody>
          <a:bodyPr wrap="none">
            <a:spAutoFit/>
          </a:bodyPr>
          <a:lstStyle/>
          <a:p>
            <a:pPr lvl="0"/>
            <a:r>
              <a:rPr lang="en-GB" sz="2800" b="1" dirty="0">
                <a:solidFill>
                  <a:srgbClr val="C00000"/>
                </a:solidFill>
                <a:latin typeface="Arial" panose="020B0604020202020204" pitchFamily="34" charset="0"/>
                <a:cs typeface="Arial" panose="020B0604020202020204" pitchFamily="34" charset="0"/>
              </a:rPr>
              <a:t>AEC</a:t>
            </a:r>
          </a:p>
        </p:txBody>
      </p:sp>
      <p:cxnSp>
        <p:nvCxnSpPr>
          <p:cNvPr id="48" name="Elbow Connector 47"/>
          <p:cNvCxnSpPr>
            <a:endCxn id="46" idx="0"/>
          </p:cNvCxnSpPr>
          <p:nvPr/>
        </p:nvCxnSpPr>
        <p:spPr>
          <a:xfrm rot="5400000">
            <a:off x="8295858" y="4028657"/>
            <a:ext cx="685801" cy="24848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45" idx="2"/>
          </p:cNvCxnSpPr>
          <p:nvPr/>
        </p:nvCxnSpPr>
        <p:spPr>
          <a:xfrm rot="5400000" flipH="1" flipV="1">
            <a:off x="7852041" y="2958180"/>
            <a:ext cx="633572" cy="18325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3" name="Elbow Connector 52"/>
          <p:cNvCxnSpPr>
            <a:endCxn id="44" idx="0"/>
          </p:cNvCxnSpPr>
          <p:nvPr/>
        </p:nvCxnSpPr>
        <p:spPr>
          <a:xfrm rot="5400000">
            <a:off x="6791949" y="4180859"/>
            <a:ext cx="932209" cy="190504"/>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6369101" y="2209094"/>
            <a:ext cx="869899" cy="523220"/>
          </a:xfrm>
          <a:prstGeom prst="rect">
            <a:avLst/>
          </a:prstGeom>
        </p:spPr>
        <p:txBody>
          <a:bodyPr wrap="square">
            <a:spAutoFit/>
          </a:bodyPr>
          <a:lstStyle/>
          <a:p>
            <a:r>
              <a:rPr lang="en-GB" sz="1400" b="1" dirty="0" smtClean="0">
                <a:latin typeface="Arial" panose="020B0604020202020204" pitchFamily="34" charset="0"/>
                <a:cs typeface="Arial" panose="020B0604020202020204" pitchFamily="34" charset="0"/>
              </a:rPr>
              <a:t>ASEAN Charter</a:t>
            </a:r>
            <a:endParaRPr lang="en-GB" sz="1400" b="1" dirty="0">
              <a:latin typeface="Arial" panose="020B0604020202020204" pitchFamily="34" charset="0"/>
              <a:cs typeface="Arial" panose="020B0604020202020204" pitchFamily="34" charset="0"/>
            </a:endParaRPr>
          </a:p>
        </p:txBody>
      </p:sp>
      <p:cxnSp>
        <p:nvCxnSpPr>
          <p:cNvPr id="58" name="Elbow Connector 57"/>
          <p:cNvCxnSpPr/>
          <p:nvPr/>
        </p:nvCxnSpPr>
        <p:spPr>
          <a:xfrm rot="5400000">
            <a:off x="6509657" y="2939145"/>
            <a:ext cx="620488" cy="22859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04" name="Slide Number Placeholder 103"/>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29</a:t>
            </a:fld>
            <a:endParaRPr lang="en-US">
              <a:solidFill>
                <a:prstClr val="black">
                  <a:tint val="75000"/>
                </a:prstClr>
              </a:solidFill>
            </a:endParaRPr>
          </a:p>
        </p:txBody>
      </p:sp>
    </p:spTree>
    <p:extLst>
      <p:ext uri="{BB962C8B-B14F-4D97-AF65-F5344CB8AC3E}">
        <p14:creationId xmlns:p14="http://schemas.microsoft.com/office/powerpoint/2010/main" val="11423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537"/>
            <a:ext cx="8153400" cy="703263"/>
          </a:xfrm>
        </p:spPr>
        <p:txBody>
          <a:bodyPr/>
          <a:lstStyle/>
          <a:p>
            <a:pPr algn="ctr"/>
            <a:r>
              <a:rPr lang="en-GB" dirty="0" smtClean="0"/>
              <a:t>ASEAN </a:t>
            </a:r>
            <a:br>
              <a:rPr lang="en-GB" dirty="0" smtClean="0"/>
            </a:br>
            <a:r>
              <a:rPr lang="en-GB" dirty="0" smtClean="0"/>
              <a:t>Association of Southeast Asian Nations</a:t>
            </a:r>
            <a:endParaRPr lang="en-GB" dirty="0"/>
          </a:p>
        </p:txBody>
      </p:sp>
      <p:sp>
        <p:nvSpPr>
          <p:cNvPr id="3" name="Content Placeholder 2"/>
          <p:cNvSpPr>
            <a:spLocks noGrp="1"/>
          </p:cNvSpPr>
          <p:nvPr>
            <p:ph idx="1"/>
          </p:nvPr>
        </p:nvSpPr>
        <p:spPr>
          <a:xfrm>
            <a:off x="714375" y="2286000"/>
            <a:ext cx="6296025" cy="3900488"/>
          </a:xfrm>
        </p:spPr>
        <p:txBody>
          <a:bodyPr numCol="2"/>
          <a:lstStyle/>
          <a:p>
            <a:pPr marL="0" indent="0">
              <a:buNone/>
              <a:defRPr/>
            </a:pPr>
            <a:r>
              <a:rPr lang="en-US" sz="2400" u="sng" dirty="0" smtClean="0"/>
              <a:t>10 Member States:</a:t>
            </a:r>
          </a:p>
          <a:p>
            <a:pPr eaLnBrk="1" hangingPunct="1"/>
            <a:r>
              <a:rPr lang="en-US" sz="2400" dirty="0" smtClean="0"/>
              <a:t>Brunei </a:t>
            </a:r>
            <a:r>
              <a:rPr lang="en-US" sz="2400" dirty="0"/>
              <a:t>Darussalam </a:t>
            </a:r>
            <a:r>
              <a:rPr lang="en-US" sz="2400" dirty="0" smtClean="0"/>
              <a:t>    </a:t>
            </a:r>
            <a:r>
              <a:rPr lang="en-US" sz="1400" i="1" dirty="0" smtClean="0"/>
              <a:t>(</a:t>
            </a:r>
            <a:r>
              <a:rPr lang="en-US" sz="1400" i="1" dirty="0"/>
              <a:t>7 January 1984)</a:t>
            </a:r>
          </a:p>
          <a:p>
            <a:pPr eaLnBrk="1" hangingPunct="1"/>
            <a:r>
              <a:rPr lang="en-US" sz="2400" dirty="0"/>
              <a:t>Cambodia</a:t>
            </a:r>
            <a:r>
              <a:rPr lang="en-US" sz="1400" dirty="0"/>
              <a:t> </a:t>
            </a:r>
            <a:r>
              <a:rPr lang="en-US" sz="1400" dirty="0" smtClean="0"/>
              <a:t>                               </a:t>
            </a:r>
            <a:r>
              <a:rPr lang="en-US" sz="1400" i="1" dirty="0" smtClean="0"/>
              <a:t>(30 April 1999) </a:t>
            </a:r>
            <a:endParaRPr lang="en-US" sz="1400" i="1" dirty="0"/>
          </a:p>
          <a:p>
            <a:pPr eaLnBrk="1" hangingPunct="1"/>
            <a:r>
              <a:rPr lang="en-US" sz="2400" dirty="0"/>
              <a:t>Indonesia</a:t>
            </a:r>
            <a:r>
              <a:rPr lang="en-US" sz="1400" dirty="0"/>
              <a:t> </a:t>
            </a:r>
            <a:r>
              <a:rPr lang="en-US" sz="1400" dirty="0" smtClean="0"/>
              <a:t>                                 </a:t>
            </a:r>
            <a:r>
              <a:rPr lang="en-US" sz="1400" i="1" dirty="0" smtClean="0"/>
              <a:t>(</a:t>
            </a:r>
            <a:r>
              <a:rPr lang="en-US" sz="1400" i="1" dirty="0"/>
              <a:t>8 August 1967)</a:t>
            </a:r>
          </a:p>
          <a:p>
            <a:pPr eaLnBrk="1" hangingPunct="1"/>
            <a:r>
              <a:rPr lang="en-US" sz="2400" dirty="0"/>
              <a:t>Lao PDR </a:t>
            </a:r>
            <a:r>
              <a:rPr lang="en-US" sz="2400" dirty="0" smtClean="0"/>
              <a:t>                          </a:t>
            </a:r>
            <a:r>
              <a:rPr lang="en-US" sz="1400" i="1" dirty="0" smtClean="0"/>
              <a:t>(</a:t>
            </a:r>
            <a:r>
              <a:rPr lang="en-US" sz="1400" i="1" dirty="0"/>
              <a:t>23 July 1997)</a:t>
            </a:r>
          </a:p>
          <a:p>
            <a:pPr eaLnBrk="1" hangingPunct="1"/>
            <a:r>
              <a:rPr lang="en-US" sz="2400" dirty="0"/>
              <a:t>Malaysia </a:t>
            </a:r>
            <a:r>
              <a:rPr lang="en-US" sz="2400" dirty="0" smtClean="0"/>
              <a:t>                     </a:t>
            </a:r>
            <a:r>
              <a:rPr lang="en-US" sz="1400" i="1" dirty="0" smtClean="0"/>
              <a:t>(</a:t>
            </a:r>
            <a:r>
              <a:rPr lang="en-US" sz="1400" i="1" dirty="0"/>
              <a:t>8 August 1967)</a:t>
            </a:r>
          </a:p>
          <a:p>
            <a:pPr marL="0" indent="0" eaLnBrk="1" hangingPunct="1">
              <a:buNone/>
            </a:pPr>
            <a:endParaRPr lang="en-US" sz="2400" dirty="0" smtClean="0"/>
          </a:p>
          <a:p>
            <a:pPr eaLnBrk="1" hangingPunct="1"/>
            <a:endParaRPr lang="en-US" sz="2400" dirty="0" smtClean="0"/>
          </a:p>
          <a:p>
            <a:pPr eaLnBrk="1" hangingPunct="1"/>
            <a:r>
              <a:rPr lang="en-US" sz="2400" dirty="0" smtClean="0"/>
              <a:t>Myanmar                    </a:t>
            </a:r>
            <a:r>
              <a:rPr lang="en-US" sz="1400" i="1" dirty="0" smtClean="0"/>
              <a:t>(</a:t>
            </a:r>
            <a:r>
              <a:rPr lang="en-US" sz="1400" i="1" dirty="0"/>
              <a:t>23 July 1997)</a:t>
            </a:r>
          </a:p>
          <a:p>
            <a:pPr eaLnBrk="1" hangingPunct="1"/>
            <a:r>
              <a:rPr lang="en-US" sz="2400" dirty="0"/>
              <a:t>Philippines</a:t>
            </a:r>
            <a:r>
              <a:rPr lang="en-US" sz="1400" dirty="0"/>
              <a:t> </a:t>
            </a:r>
            <a:r>
              <a:rPr lang="en-US" sz="1400" dirty="0" smtClean="0"/>
              <a:t>                              </a:t>
            </a:r>
            <a:r>
              <a:rPr lang="en-US" sz="1400" i="1" dirty="0" smtClean="0"/>
              <a:t>(</a:t>
            </a:r>
            <a:r>
              <a:rPr lang="en-US" sz="1400" i="1" dirty="0"/>
              <a:t>8 August 1967)</a:t>
            </a:r>
          </a:p>
          <a:p>
            <a:pPr eaLnBrk="1" hangingPunct="1"/>
            <a:r>
              <a:rPr lang="en-US" sz="2400" dirty="0"/>
              <a:t>Singapore</a:t>
            </a:r>
            <a:r>
              <a:rPr lang="en-US" sz="1400" dirty="0"/>
              <a:t> </a:t>
            </a:r>
            <a:r>
              <a:rPr lang="en-US" sz="1400" dirty="0" smtClean="0"/>
              <a:t>                                  </a:t>
            </a:r>
            <a:r>
              <a:rPr lang="en-US" sz="1400" i="1" dirty="0" smtClean="0"/>
              <a:t>(</a:t>
            </a:r>
            <a:r>
              <a:rPr lang="en-US" sz="1400" i="1" dirty="0"/>
              <a:t>8 August 1967)</a:t>
            </a:r>
          </a:p>
          <a:p>
            <a:pPr eaLnBrk="1" hangingPunct="1"/>
            <a:r>
              <a:rPr lang="en-US" sz="2400" dirty="0"/>
              <a:t>Thailand</a:t>
            </a:r>
            <a:r>
              <a:rPr lang="en-US" sz="1400" dirty="0"/>
              <a:t> </a:t>
            </a:r>
            <a:r>
              <a:rPr lang="en-US" sz="1400" dirty="0" smtClean="0"/>
              <a:t>                                     </a:t>
            </a:r>
            <a:r>
              <a:rPr lang="en-US" sz="1400" i="1" dirty="0" smtClean="0"/>
              <a:t>(</a:t>
            </a:r>
            <a:r>
              <a:rPr lang="en-US" sz="1400" i="1" dirty="0"/>
              <a:t>8 August 1967)</a:t>
            </a:r>
          </a:p>
          <a:p>
            <a:pPr eaLnBrk="1" hangingPunct="1"/>
            <a:r>
              <a:rPr lang="en-US" sz="2400" dirty="0"/>
              <a:t>Viet Nam </a:t>
            </a:r>
            <a:r>
              <a:rPr lang="en-US" sz="2400" dirty="0" smtClean="0"/>
              <a:t>                      </a:t>
            </a:r>
            <a:r>
              <a:rPr lang="en-US" sz="1400" i="1" dirty="0" smtClean="0"/>
              <a:t>(</a:t>
            </a:r>
            <a:r>
              <a:rPr lang="en-US" sz="1400" i="1" dirty="0"/>
              <a:t>28 July 1995) </a:t>
            </a:r>
          </a:p>
          <a:p>
            <a:pPr>
              <a:defRPr/>
            </a:pPr>
            <a:endParaRPr lang="en-US" sz="1400" dirty="0"/>
          </a:p>
          <a:p>
            <a:endParaRPr lang="en-GB" sz="1400" dirty="0"/>
          </a:p>
        </p:txBody>
      </p:sp>
      <p:pic>
        <p:nvPicPr>
          <p:cNvPr id="4"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2" b="98636" l="2500" r="100000"/>
                    </a14:imgEffect>
                  </a14:imgLayer>
                </a14:imgProps>
              </a:ext>
              <a:ext uri="{28A0092B-C50C-407E-A947-70E740481C1C}">
                <a14:useLocalDpi xmlns:a14="http://schemas.microsoft.com/office/drawing/2010/main" val="0"/>
              </a:ext>
            </a:extLst>
          </a:blip>
          <a:srcRect/>
          <a:stretch>
            <a:fillRect/>
          </a:stretch>
        </p:blipFill>
        <p:spPr bwMode="auto">
          <a:xfrm>
            <a:off x="5920774" y="2438400"/>
            <a:ext cx="3223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AB1262D7-A6CA-4751-BFD3-A5295B9F0EDF}" type="slidenum">
              <a:rPr lang="en-US" altLang="en-US" smtClean="0"/>
              <a:pPr/>
              <a:t>3</a:t>
            </a:fld>
            <a:endParaRPr lang="en-US" altLang="en-US"/>
          </a:p>
        </p:txBody>
      </p:sp>
    </p:spTree>
    <p:extLst>
      <p:ext uri="{BB962C8B-B14F-4D97-AF65-F5344CB8AC3E}">
        <p14:creationId xmlns:p14="http://schemas.microsoft.com/office/powerpoint/2010/main" val="64413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Single Market and Production Base</a:t>
            </a:r>
            <a:endParaRPr lang="en-GB" dirty="0"/>
          </a:p>
        </p:txBody>
      </p:sp>
      <p:sp>
        <p:nvSpPr>
          <p:cNvPr id="6" name="Text Placeholder 5"/>
          <p:cNvSpPr>
            <a:spLocks noGrp="1"/>
          </p:cNvSpPr>
          <p:nvPr>
            <p:ph type="body" idx="1"/>
          </p:nvPr>
        </p:nvSpPr>
        <p:spPr/>
        <p:txBody>
          <a:bodyPr/>
          <a:lstStyle/>
          <a:p>
            <a:r>
              <a:rPr lang="en-GB" dirty="0" smtClean="0"/>
              <a:t>AEC Pillar #1</a:t>
            </a:r>
            <a:endParaRPr lang="en-GB" dirty="0"/>
          </a:p>
        </p:txBody>
      </p:sp>
      <p:sp>
        <p:nvSpPr>
          <p:cNvPr id="23555" name="Slide Number Placeholder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150B279D-6E4F-4A66-BEDA-C6395FE67667}" type="slidenum">
              <a:rPr lang="en-US" altLang="en-US">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211957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747520"/>
            <a:ext cx="7665720" cy="5110480"/>
          </a:xfrm>
          <a:prstGeom prst="rect">
            <a:avLst/>
          </a:prstGeom>
        </p:spPr>
      </p:pic>
      <p:sp>
        <p:nvSpPr>
          <p:cNvPr id="2" name="Title 1"/>
          <p:cNvSpPr>
            <a:spLocks noGrp="1"/>
          </p:cNvSpPr>
          <p:nvPr>
            <p:ph type="title"/>
          </p:nvPr>
        </p:nvSpPr>
        <p:spPr>
          <a:xfrm>
            <a:off x="714374" y="896937"/>
            <a:ext cx="8048626" cy="703263"/>
          </a:xfrm>
        </p:spPr>
        <p:txBody>
          <a:bodyPr/>
          <a:lstStyle/>
          <a:p>
            <a:r>
              <a:rPr lang="en-GB" dirty="0" smtClean="0"/>
              <a:t>Single Market &amp; Product Base – Milestones</a:t>
            </a:r>
            <a:endParaRPr lang="en-GB" dirty="0"/>
          </a:p>
        </p:txBody>
      </p:sp>
      <p:sp>
        <p:nvSpPr>
          <p:cNvPr id="4" name="Slide Number Placeholder 3"/>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31</a:t>
            </a:fld>
            <a:endParaRPr lang="en-US">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1703402861"/>
              </p:ext>
            </p:extLst>
          </p:nvPr>
        </p:nvGraphicFramePr>
        <p:xfrm>
          <a:off x="685800" y="1747520"/>
          <a:ext cx="7665720" cy="4653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22373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txBox="1">
            <a:spLocks/>
          </p:cNvSpPr>
          <p:nvPr/>
        </p:nvSpPr>
        <p:spPr>
          <a:xfrm>
            <a:off x="8590361" y="6375798"/>
            <a:ext cx="417463" cy="365001"/>
          </a:xfrm>
          <a:prstGeom prst="rect">
            <a:avLst/>
          </a:prstGeom>
        </p:spPr>
        <p:txBody>
          <a:bodyPr lIns="64291" tIns="32146" rIns="64291" bIns="32146"/>
          <a:lstStyle>
            <a:defPPr>
              <a:defRPr lang="fr-F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6822" algn="l" rtl="0" fontAlgn="base">
              <a:spcBef>
                <a:spcPct val="0"/>
              </a:spcBef>
              <a:spcAft>
                <a:spcPct val="0"/>
              </a:spcAft>
              <a:defRPr kern="1200">
                <a:solidFill>
                  <a:schemeClr val="tx1"/>
                </a:solidFill>
                <a:latin typeface="Arial" charset="0"/>
                <a:ea typeface="ＭＳ Ｐゴシック" pitchFamily="34" charset="-128"/>
                <a:cs typeface="+mn-cs"/>
              </a:defRPr>
            </a:lvl2pPr>
            <a:lvl3pPr marL="913649"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048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7304"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4128" algn="l" defTabSz="913649" rtl="0" eaLnBrk="1" latinLnBrk="0" hangingPunct="1">
              <a:defRPr kern="1200">
                <a:solidFill>
                  <a:schemeClr val="tx1"/>
                </a:solidFill>
                <a:latin typeface="Arial" charset="0"/>
                <a:ea typeface="ＭＳ Ｐゴシック" pitchFamily="34" charset="-128"/>
                <a:cs typeface="+mn-cs"/>
              </a:defRPr>
            </a:lvl6pPr>
            <a:lvl7pPr marL="2740958" algn="l" defTabSz="913649" rtl="0" eaLnBrk="1" latinLnBrk="0" hangingPunct="1">
              <a:defRPr kern="1200">
                <a:solidFill>
                  <a:schemeClr val="tx1"/>
                </a:solidFill>
                <a:latin typeface="Arial" charset="0"/>
                <a:ea typeface="ＭＳ Ｐゴシック" pitchFamily="34" charset="-128"/>
                <a:cs typeface="+mn-cs"/>
              </a:defRPr>
            </a:lvl7pPr>
            <a:lvl8pPr marL="3197778" algn="l" defTabSz="913649" rtl="0" eaLnBrk="1" latinLnBrk="0" hangingPunct="1">
              <a:defRPr kern="1200">
                <a:solidFill>
                  <a:schemeClr val="tx1"/>
                </a:solidFill>
                <a:latin typeface="Arial" charset="0"/>
                <a:ea typeface="ＭＳ Ｐゴシック" pitchFamily="34" charset="-128"/>
                <a:cs typeface="+mn-cs"/>
              </a:defRPr>
            </a:lvl8pPr>
            <a:lvl9pPr marL="3654608" algn="l" defTabSz="913649" rtl="0" eaLnBrk="1" latinLnBrk="0" hangingPunct="1">
              <a:defRPr kern="1200">
                <a:solidFill>
                  <a:schemeClr val="tx1"/>
                </a:solidFill>
                <a:latin typeface="Arial" charset="0"/>
                <a:ea typeface="ＭＳ Ｐゴシック" pitchFamily="34" charset="-128"/>
                <a:cs typeface="+mn-cs"/>
              </a:defRPr>
            </a:lvl9pPr>
          </a:lstStyle>
          <a:p>
            <a:pPr>
              <a:defRPr/>
            </a:pPr>
            <a:fld id="{F175DF64-2264-43CB-A23F-B9A42A1BE742}" type="slidenum">
              <a:rPr lang="en-US" sz="1400" smtClean="0">
                <a:solidFill>
                  <a:prstClr val="black"/>
                </a:solidFill>
                <a:latin typeface="Verdana" pitchFamily="34" charset="0"/>
                <a:ea typeface="Verdana" pitchFamily="34" charset="0"/>
                <a:cs typeface="Verdana" pitchFamily="34" charset="0"/>
              </a:rPr>
              <a:pPr>
                <a:defRPr/>
              </a:pPr>
              <a:t>32</a:t>
            </a:fld>
            <a:endParaRPr lang="en-US" sz="1400" dirty="0">
              <a:solidFill>
                <a:prstClr val="black"/>
              </a:solidFill>
              <a:latin typeface="Verdana" pitchFamily="34" charset="0"/>
              <a:ea typeface="Verdana" pitchFamily="34" charset="0"/>
              <a:cs typeface="Verdana" pitchFamily="34" charset="0"/>
            </a:endParaRPr>
          </a:p>
        </p:txBody>
      </p:sp>
      <p:pic>
        <p:nvPicPr>
          <p:cNvPr id="5122" name="Picture 2" descr="http://i.telegraph.co.uk/multimedia/archive/02227/ship_2227455b.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08836" y="1827813"/>
            <a:ext cx="7168363" cy="44744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8905" y="2286000"/>
            <a:ext cx="7819293" cy="2708434"/>
          </a:xfrm>
          <a:prstGeom prst="rect">
            <a:avLst/>
          </a:prstGeom>
        </p:spPr>
        <p:txBody>
          <a:bodyPr wrap="square">
            <a:spAutoFit/>
          </a:bodyPr>
          <a:lstStyle/>
          <a:p>
            <a:pPr marL="469907" lvl="2" algn="just" eaLnBrk="0" fontAlgn="base" hangingPunct="0">
              <a:spcAft>
                <a:spcPct val="0"/>
              </a:spcAft>
              <a:buClr>
                <a:srgbClr val="FF0000"/>
              </a:buClr>
              <a:buSzPct val="120000"/>
            </a:pPr>
            <a:r>
              <a:rPr lang="en-US" sz="3000" b="1" dirty="0" smtClean="0">
                <a:latin typeface="Arial" charset="0"/>
                <a:ea typeface="ＭＳ Ｐゴシック" pitchFamily="34" charset="-128"/>
              </a:rPr>
              <a:t>ASEAN-6</a:t>
            </a:r>
            <a:r>
              <a:rPr lang="en-US" sz="3000" b="1" dirty="0" smtClean="0">
                <a:latin typeface="Arial" charset="0"/>
                <a:ea typeface="ＭＳ Ｐゴシック" pitchFamily="34" charset="-128"/>
                <a:sym typeface="Wingdings" pitchFamily="2" charset="2"/>
              </a:rPr>
              <a:t> </a:t>
            </a:r>
          </a:p>
          <a:p>
            <a:pPr marL="469907" lvl="2" algn="just" eaLnBrk="0" fontAlgn="base" hangingPunct="0">
              <a:spcAft>
                <a:spcPct val="0"/>
              </a:spcAft>
              <a:buClr>
                <a:srgbClr val="FF0000"/>
              </a:buClr>
              <a:buSzPct val="120000"/>
            </a:pPr>
            <a:r>
              <a:rPr lang="en-US" sz="4000" b="1" dirty="0" smtClean="0">
                <a:solidFill>
                  <a:srgbClr val="FF0000"/>
                </a:solidFill>
                <a:latin typeface="Arial" charset="0"/>
                <a:ea typeface="ＭＳ Ｐゴシック" pitchFamily="34" charset="-128"/>
              </a:rPr>
              <a:t>99.65%</a:t>
            </a:r>
            <a:r>
              <a:rPr lang="en-US" sz="3000" dirty="0" smtClean="0">
                <a:latin typeface="Arial" charset="0"/>
                <a:ea typeface="ＭＳ Ｐゴシック" pitchFamily="34" charset="-128"/>
              </a:rPr>
              <a:t> </a:t>
            </a:r>
            <a:r>
              <a:rPr lang="en-US" sz="3000" dirty="0">
                <a:latin typeface="Arial" charset="0"/>
                <a:ea typeface="ＭＳ Ｐゴシック" pitchFamily="34" charset="-128"/>
              </a:rPr>
              <a:t>tariff lines eliminated </a:t>
            </a:r>
            <a:endParaRPr lang="en-US" sz="3000" dirty="0" smtClean="0">
              <a:latin typeface="Arial" charset="0"/>
              <a:ea typeface="ＭＳ Ｐゴシック" pitchFamily="34" charset="-128"/>
            </a:endParaRPr>
          </a:p>
          <a:p>
            <a:pPr marL="469907" lvl="2" algn="just" eaLnBrk="0" fontAlgn="base" hangingPunct="0">
              <a:spcAft>
                <a:spcPct val="0"/>
              </a:spcAft>
              <a:buClr>
                <a:srgbClr val="FF0000"/>
              </a:buClr>
              <a:buSzPct val="120000"/>
            </a:pPr>
            <a:endParaRPr lang="en-US" sz="3000" b="1" dirty="0">
              <a:latin typeface="Arial" charset="0"/>
              <a:ea typeface="ＭＳ Ｐゴシック" pitchFamily="34" charset="-128"/>
            </a:endParaRPr>
          </a:p>
          <a:p>
            <a:pPr marL="469907" lvl="2" algn="just" eaLnBrk="0" fontAlgn="base" hangingPunct="0">
              <a:spcAft>
                <a:spcPct val="0"/>
              </a:spcAft>
              <a:buClr>
                <a:srgbClr val="FF0000"/>
              </a:buClr>
              <a:buSzPct val="120000"/>
            </a:pPr>
            <a:r>
              <a:rPr lang="en-US" sz="3000" b="1" dirty="0">
                <a:latin typeface="Arial" charset="0"/>
                <a:ea typeface="ＭＳ Ｐゴシック" pitchFamily="34" charset="-128"/>
              </a:rPr>
              <a:t>CLMV </a:t>
            </a:r>
            <a:endParaRPr lang="en-US" sz="3000" b="1" dirty="0" smtClean="0">
              <a:latin typeface="Arial" charset="0"/>
              <a:ea typeface="ＭＳ Ｐゴシック" pitchFamily="34" charset="-128"/>
            </a:endParaRPr>
          </a:p>
          <a:p>
            <a:pPr marL="469907" lvl="2" algn="just" eaLnBrk="0" fontAlgn="base" hangingPunct="0">
              <a:spcAft>
                <a:spcPct val="0"/>
              </a:spcAft>
              <a:buClr>
                <a:srgbClr val="FF0000"/>
              </a:buClr>
              <a:buSzPct val="120000"/>
            </a:pPr>
            <a:r>
              <a:rPr lang="en-US" sz="3000" dirty="0">
                <a:latin typeface="Arial" charset="0"/>
                <a:ea typeface="ＭＳ Ｐゴシック" pitchFamily="34" charset="-128"/>
                <a:sym typeface="Wingdings" pitchFamily="2" charset="2"/>
              </a:rPr>
              <a:t>A</a:t>
            </a:r>
            <a:r>
              <a:rPr lang="en-US" sz="3000" dirty="0" smtClean="0">
                <a:latin typeface="Arial" charset="0"/>
                <a:ea typeface="ＭＳ Ｐゴシック" pitchFamily="34" charset="-128"/>
                <a:sym typeface="Wingdings" pitchFamily="2" charset="2"/>
              </a:rPr>
              <a:t>lmost </a:t>
            </a:r>
            <a:r>
              <a:rPr lang="en-US" sz="4000" b="1" dirty="0" smtClean="0">
                <a:solidFill>
                  <a:srgbClr val="FF0000"/>
                </a:solidFill>
                <a:latin typeface="Arial" charset="0"/>
                <a:ea typeface="ＭＳ Ｐゴシック" pitchFamily="34" charset="-128"/>
                <a:sym typeface="Wingdings" pitchFamily="2" charset="2"/>
              </a:rPr>
              <a:t>98%</a:t>
            </a:r>
            <a:r>
              <a:rPr lang="en-US" sz="3000" dirty="0" smtClean="0">
                <a:latin typeface="Arial" charset="0"/>
                <a:ea typeface="ＭＳ Ｐゴシック" pitchFamily="34" charset="-128"/>
                <a:sym typeface="Wingdings" pitchFamily="2" charset="2"/>
              </a:rPr>
              <a:t> </a:t>
            </a:r>
            <a:r>
              <a:rPr lang="en-US" sz="3000" dirty="0">
                <a:latin typeface="Arial" charset="0"/>
                <a:ea typeface="ＭＳ Ｐゴシック" pitchFamily="34" charset="-128"/>
                <a:sym typeface="Wingdings" pitchFamily="2" charset="2"/>
              </a:rPr>
              <a:t>tariff lines reduced to 0-5</a:t>
            </a:r>
            <a:r>
              <a:rPr lang="en-US" sz="3000" dirty="0" smtClean="0">
                <a:latin typeface="Arial" charset="0"/>
                <a:ea typeface="ＭＳ Ｐゴシック" pitchFamily="34" charset="-128"/>
                <a:sym typeface="Wingdings" pitchFamily="2" charset="2"/>
              </a:rPr>
              <a:t>%</a:t>
            </a:r>
          </a:p>
        </p:txBody>
      </p:sp>
      <p:sp>
        <p:nvSpPr>
          <p:cNvPr id="8" name="Title 7"/>
          <p:cNvSpPr>
            <a:spLocks noGrp="1"/>
          </p:cNvSpPr>
          <p:nvPr>
            <p:ph type="title"/>
          </p:nvPr>
        </p:nvSpPr>
        <p:spPr/>
        <p:txBody>
          <a:bodyPr/>
          <a:lstStyle/>
          <a:p>
            <a:r>
              <a:rPr lang="en-GB" dirty="0" smtClean="0"/>
              <a:t>Trade in Goods Liberalisation</a:t>
            </a:r>
            <a:endParaRPr lang="en-GB" dirty="0"/>
          </a:p>
        </p:txBody>
      </p:sp>
      <p:sp>
        <p:nvSpPr>
          <p:cNvPr id="10" name="Slide Number Placeholder 9"/>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8026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714374" y="1905000"/>
            <a:ext cx="7972426" cy="4281488"/>
          </a:xfrm>
        </p:spPr>
        <p:txBody>
          <a:bodyPr>
            <a:noAutofit/>
          </a:bodyPr>
          <a:lstStyle/>
          <a:p>
            <a:pPr marL="342900" lvl="0" indent="-342900">
              <a:lnSpc>
                <a:spcPct val="150000"/>
              </a:lnSpc>
              <a:buFont typeface="Arial" pitchFamily="34" charset="0"/>
              <a:buChar char="•"/>
            </a:pPr>
            <a:r>
              <a:rPr lang="en-US" dirty="0" smtClean="0">
                <a:solidFill>
                  <a:schemeClr val="bg2">
                    <a:lumMod val="10000"/>
                  </a:schemeClr>
                </a:solidFill>
              </a:rPr>
              <a:t>ASEAN </a:t>
            </a:r>
            <a:r>
              <a:rPr lang="en-US" dirty="0">
                <a:solidFill>
                  <a:schemeClr val="bg2">
                    <a:lumMod val="10000"/>
                  </a:schemeClr>
                </a:solidFill>
              </a:rPr>
              <a:t>Qualification Reference Framework (AQRF</a:t>
            </a:r>
            <a:r>
              <a:rPr lang="en-US" dirty="0" smtClean="0">
                <a:solidFill>
                  <a:schemeClr val="bg2">
                    <a:lumMod val="10000"/>
                  </a:schemeClr>
                </a:solidFill>
              </a:rPr>
              <a:t>)</a:t>
            </a:r>
          </a:p>
          <a:p>
            <a:pPr marL="342900" lvl="0" indent="-342900">
              <a:lnSpc>
                <a:spcPct val="150000"/>
              </a:lnSpc>
              <a:buFont typeface="Arial" pitchFamily="34" charset="0"/>
              <a:buChar char="•"/>
            </a:pPr>
            <a:r>
              <a:rPr lang="en-US" dirty="0" smtClean="0">
                <a:solidFill>
                  <a:schemeClr val="bg2">
                    <a:lumMod val="10000"/>
                  </a:schemeClr>
                </a:solidFill>
              </a:rPr>
              <a:t>Mutual </a:t>
            </a:r>
            <a:r>
              <a:rPr lang="en-US" dirty="0">
                <a:solidFill>
                  <a:schemeClr val="bg2">
                    <a:lumMod val="10000"/>
                  </a:schemeClr>
                </a:solidFill>
              </a:rPr>
              <a:t>Recognition Arrangements (MRAs) </a:t>
            </a:r>
            <a:r>
              <a:rPr lang="en-US" dirty="0" smtClean="0">
                <a:solidFill>
                  <a:schemeClr val="bg2">
                    <a:lumMod val="10000"/>
                  </a:schemeClr>
                </a:solidFill>
              </a:rPr>
              <a:t>in 8 fields:</a:t>
            </a:r>
          </a:p>
        </p:txBody>
      </p:sp>
      <p:sp>
        <p:nvSpPr>
          <p:cNvPr id="4" name="Title 3"/>
          <p:cNvSpPr>
            <a:spLocks noGrp="1"/>
          </p:cNvSpPr>
          <p:nvPr>
            <p:ph type="title"/>
          </p:nvPr>
        </p:nvSpPr>
        <p:spPr/>
        <p:txBody>
          <a:bodyPr/>
          <a:lstStyle/>
          <a:p>
            <a:r>
              <a:rPr lang="en-GB" dirty="0" smtClean="0"/>
              <a:t>Facilitating Movement of Professionals</a:t>
            </a:r>
            <a:endParaRPr lang="en-GB" dirty="0"/>
          </a:p>
        </p:txBody>
      </p:sp>
      <p:sp>
        <p:nvSpPr>
          <p:cNvPr id="5" name="Slide Number Placeholder 4"/>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33</a:t>
            </a:fld>
            <a:endParaRPr lang="en-US">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val="3448658693"/>
              </p:ext>
            </p:extLst>
          </p:nvPr>
        </p:nvGraphicFramePr>
        <p:xfrm>
          <a:off x="1219200" y="2743200"/>
          <a:ext cx="7086600" cy="3163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81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Competitive Economic Region</a:t>
            </a:r>
            <a:endParaRPr lang="en-GB" dirty="0"/>
          </a:p>
        </p:txBody>
      </p:sp>
      <p:sp>
        <p:nvSpPr>
          <p:cNvPr id="6" name="Text Placeholder 5"/>
          <p:cNvSpPr>
            <a:spLocks noGrp="1"/>
          </p:cNvSpPr>
          <p:nvPr>
            <p:ph type="body" idx="1"/>
          </p:nvPr>
        </p:nvSpPr>
        <p:spPr/>
        <p:txBody>
          <a:bodyPr/>
          <a:lstStyle/>
          <a:p>
            <a:r>
              <a:rPr lang="en-GB" dirty="0" smtClean="0"/>
              <a:t>AEC Pillar #2</a:t>
            </a:r>
            <a:endParaRPr lang="en-GB" dirty="0"/>
          </a:p>
        </p:txBody>
      </p:sp>
      <p:sp>
        <p:nvSpPr>
          <p:cNvPr id="23555" name="Slide Number Placeholder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150B279D-6E4F-4A66-BEDA-C6395FE67667}" type="slidenum">
              <a:rPr lang="en-US" altLang="en-US">
                <a:solidFill>
                  <a:srgbClr val="000000"/>
                </a:solidFill>
              </a:rPr>
              <a:pPr/>
              <a:t>34</a:t>
            </a:fld>
            <a:endParaRPr lang="en-US" altLang="en-US">
              <a:solidFill>
                <a:srgbClr val="000000"/>
              </a:solidFill>
            </a:endParaRPr>
          </a:p>
        </p:txBody>
      </p:sp>
    </p:spTree>
    <p:extLst>
      <p:ext uri="{BB962C8B-B14F-4D97-AF65-F5344CB8AC3E}">
        <p14:creationId xmlns:p14="http://schemas.microsoft.com/office/powerpoint/2010/main" val="179277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7645"/>
          <a:stretch/>
        </p:blipFill>
        <p:spPr>
          <a:xfrm>
            <a:off x="762000" y="1676401"/>
            <a:ext cx="7848600" cy="5181600"/>
          </a:xfrm>
          <a:prstGeom prst="rect">
            <a:avLst/>
          </a:prstGeom>
        </p:spPr>
      </p:pic>
      <p:sp>
        <p:nvSpPr>
          <p:cNvPr id="2" name="Title 1"/>
          <p:cNvSpPr>
            <a:spLocks noGrp="1"/>
          </p:cNvSpPr>
          <p:nvPr>
            <p:ph type="title"/>
          </p:nvPr>
        </p:nvSpPr>
        <p:spPr>
          <a:xfrm>
            <a:off x="714374" y="1000125"/>
            <a:ext cx="7972425" cy="703263"/>
          </a:xfrm>
        </p:spPr>
        <p:txBody>
          <a:bodyPr/>
          <a:lstStyle/>
          <a:p>
            <a:r>
              <a:rPr lang="en-GB" dirty="0" smtClean="0"/>
              <a:t>Competitive Economic Region - Milestones</a:t>
            </a:r>
            <a:endParaRPr lang="en-GB" dirty="0"/>
          </a:p>
        </p:txBody>
      </p:sp>
      <p:sp>
        <p:nvSpPr>
          <p:cNvPr id="4" name="Slide Number Placeholder 3"/>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35</a:t>
            </a:fld>
            <a:endParaRPr lang="en-US">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805379788"/>
              </p:ext>
            </p:extLst>
          </p:nvPr>
        </p:nvGraphicFramePr>
        <p:xfrm>
          <a:off x="762000" y="1676400"/>
          <a:ext cx="7848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5188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c2.staticflickr.com/8/7272/7575491194_913fe8453d_z.jpg"/>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b="12755"/>
          <a:stretch/>
        </p:blipFill>
        <p:spPr bwMode="auto">
          <a:xfrm>
            <a:off x="117576" y="3200400"/>
            <a:ext cx="7876621" cy="3200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dirty="0" smtClean="0"/>
              <a:t>ASEAN Open Skies Policy</a:t>
            </a:r>
            <a:endParaRPr lang="en-GB" dirty="0"/>
          </a:p>
        </p:txBody>
      </p:sp>
      <p:sp>
        <p:nvSpPr>
          <p:cNvPr id="2" name="Subtitle 1"/>
          <p:cNvSpPr>
            <a:spLocks noGrp="1"/>
          </p:cNvSpPr>
          <p:nvPr>
            <p:ph idx="1"/>
          </p:nvPr>
        </p:nvSpPr>
        <p:spPr>
          <a:xfrm>
            <a:off x="714375" y="2270125"/>
            <a:ext cx="3341511" cy="3063875"/>
          </a:xfrm>
        </p:spPr>
        <p:txBody>
          <a:bodyPr>
            <a:noAutofit/>
          </a:bodyPr>
          <a:lstStyle/>
          <a:p>
            <a:pPr marL="0" lvl="0" indent="0">
              <a:buNone/>
            </a:pPr>
            <a:r>
              <a:rPr lang="en-US" b="1" dirty="0" smtClean="0">
                <a:solidFill>
                  <a:schemeClr val="bg2">
                    <a:lumMod val="10000"/>
                  </a:schemeClr>
                </a:solidFill>
              </a:rPr>
              <a:t>Capacity of ASEAN airlines almost </a:t>
            </a:r>
            <a:r>
              <a:rPr lang="en-US" b="1" dirty="0" smtClean="0"/>
              <a:t>tripled</a:t>
            </a:r>
            <a:r>
              <a:rPr lang="en-US" b="1" dirty="0" smtClean="0">
                <a:solidFill>
                  <a:schemeClr val="bg2">
                    <a:lumMod val="10000"/>
                  </a:schemeClr>
                </a:solidFill>
              </a:rPr>
              <a:t> </a:t>
            </a:r>
            <a:r>
              <a:rPr lang="en-US" dirty="0">
                <a:solidFill>
                  <a:prstClr val="black"/>
                </a:solidFill>
              </a:rPr>
              <a:t>from 94 million seats in 2003 to 268 million seats in 2013</a:t>
            </a:r>
          </a:p>
          <a:p>
            <a:pPr marL="0" lvl="0" indent="0">
              <a:buNone/>
            </a:pPr>
            <a:endParaRPr lang="en-US" b="1" dirty="0" smtClean="0">
              <a:solidFill>
                <a:prstClr val="black"/>
              </a:solidFill>
            </a:endParaRPr>
          </a:p>
          <a:p>
            <a:pPr marL="0" indent="0">
              <a:buNone/>
            </a:pPr>
            <a:endParaRPr lang="en-US" b="1" dirty="0">
              <a:solidFill>
                <a:schemeClr val="bg2">
                  <a:lumMod val="10000"/>
                </a:schemeClr>
              </a:solidFill>
            </a:endParaRPr>
          </a:p>
        </p:txBody>
      </p:sp>
      <p:sp>
        <p:nvSpPr>
          <p:cNvPr id="5" name="Rectangle 4"/>
          <p:cNvSpPr/>
          <p:nvPr/>
        </p:nvSpPr>
        <p:spPr>
          <a:xfrm>
            <a:off x="5410200" y="2216503"/>
            <a:ext cx="3200400" cy="1938992"/>
          </a:xfrm>
          <a:prstGeom prst="rect">
            <a:avLst/>
          </a:prstGeom>
        </p:spPr>
        <p:txBody>
          <a:bodyPr wrap="square">
            <a:spAutoFit/>
          </a:bodyPr>
          <a:lstStyle/>
          <a:p>
            <a:pPr lvl="0" eaLnBrk="0" fontAlgn="base" hangingPunct="0">
              <a:spcBef>
                <a:spcPct val="20000"/>
              </a:spcBef>
              <a:spcAft>
                <a:spcPct val="0"/>
              </a:spcAft>
              <a:buClr>
                <a:srgbClr val="FF0000"/>
              </a:buClr>
            </a:pPr>
            <a:r>
              <a:rPr lang="en-US" sz="2400" b="1" dirty="0">
                <a:solidFill>
                  <a:prstClr val="black"/>
                </a:solidFill>
                <a:latin typeface="Arial" pitchFamily="34" charset="0"/>
                <a:cs typeface="Arial" pitchFamily="34" charset="0"/>
              </a:rPr>
              <a:t>Capacity to absorb international arrivals also tripled</a:t>
            </a:r>
            <a:r>
              <a:rPr lang="en-US" sz="2400" dirty="0">
                <a:solidFill>
                  <a:prstClr val="black"/>
                </a:solidFill>
                <a:latin typeface="Arial" pitchFamily="34" charset="0"/>
                <a:cs typeface="Arial" pitchFamily="34" charset="0"/>
              </a:rPr>
              <a:t>, from 33 million to 99 million in the same period</a:t>
            </a:r>
            <a:endParaRPr lang="en-US" sz="2400" dirty="0">
              <a:solidFill>
                <a:srgbClr val="EEECE1">
                  <a:lumMod val="10000"/>
                </a:srgb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36</a:t>
            </a:fld>
            <a:endParaRPr lang="en-US">
              <a:solidFill>
                <a:prstClr val="black">
                  <a:tint val="75000"/>
                </a:prstClr>
              </a:solidFill>
            </a:endParaRPr>
          </a:p>
        </p:txBody>
      </p:sp>
    </p:spTree>
    <p:extLst>
      <p:ext uri="{BB962C8B-B14F-4D97-AF65-F5344CB8AC3E}">
        <p14:creationId xmlns:p14="http://schemas.microsoft.com/office/powerpoint/2010/main" val="23504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Competition Policy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8322813"/>
              </p:ext>
            </p:extLst>
          </p:nvPr>
        </p:nvGraphicFramePr>
        <p:xfrm>
          <a:off x="714374" y="1676400"/>
          <a:ext cx="7210425"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92" name="Slide Number Placeholder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719CF4E2-DB9F-4796-80CE-7C2C62A38683}" type="slidenum">
              <a:rPr lang="en-US" altLang="en-US">
                <a:solidFill>
                  <a:srgbClr val="000000"/>
                </a:solidFill>
              </a:rPr>
              <a:pPr/>
              <a:t>37</a:t>
            </a:fld>
            <a:endParaRPr lang="en-US" altLang="en-US">
              <a:solidFill>
                <a:srgbClr val="000000"/>
              </a:solidFill>
            </a:endParaRPr>
          </a:p>
        </p:txBody>
      </p:sp>
    </p:spTree>
    <p:extLst>
      <p:ext uri="{BB962C8B-B14F-4D97-AF65-F5344CB8AC3E}">
        <p14:creationId xmlns:p14="http://schemas.microsoft.com/office/powerpoint/2010/main" val="140332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Equitable Economic Region</a:t>
            </a:r>
            <a:endParaRPr lang="en-GB" dirty="0"/>
          </a:p>
        </p:txBody>
      </p:sp>
      <p:sp>
        <p:nvSpPr>
          <p:cNvPr id="6" name="Text Placeholder 5"/>
          <p:cNvSpPr>
            <a:spLocks noGrp="1"/>
          </p:cNvSpPr>
          <p:nvPr>
            <p:ph type="body" idx="1"/>
          </p:nvPr>
        </p:nvSpPr>
        <p:spPr/>
        <p:txBody>
          <a:bodyPr/>
          <a:lstStyle/>
          <a:p>
            <a:r>
              <a:rPr lang="en-GB" dirty="0" smtClean="0"/>
              <a:t>AEC Pillar #3</a:t>
            </a:r>
            <a:endParaRPr lang="en-GB" dirty="0"/>
          </a:p>
        </p:txBody>
      </p:sp>
      <p:sp>
        <p:nvSpPr>
          <p:cNvPr id="26627" name="Slide Number Placeholder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3FD35B0A-A5A6-4E1D-90AB-56AA8B26CEA6}" type="slidenum">
              <a:rPr lang="en-US" altLang="en-US">
                <a:solidFill>
                  <a:srgbClr val="000000"/>
                </a:solidFill>
              </a:rPr>
              <a:pPr/>
              <a:t>38</a:t>
            </a:fld>
            <a:endParaRPr lang="en-US" altLang="en-US">
              <a:solidFill>
                <a:srgbClr val="000000"/>
              </a:solidFill>
            </a:endParaRPr>
          </a:p>
        </p:txBody>
      </p:sp>
    </p:spTree>
    <p:extLst>
      <p:ext uri="{BB962C8B-B14F-4D97-AF65-F5344CB8AC3E}">
        <p14:creationId xmlns:p14="http://schemas.microsoft.com/office/powerpoint/2010/main" val="215611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905"/>
          <a:stretch/>
        </p:blipFill>
        <p:spPr>
          <a:xfrm>
            <a:off x="0" y="1828800"/>
            <a:ext cx="4438288" cy="5016499"/>
          </a:xfrm>
          <a:prstGeom prst="rect">
            <a:avLst/>
          </a:prstGeom>
        </p:spPr>
      </p:pic>
      <p:sp>
        <p:nvSpPr>
          <p:cNvPr id="2" name="Title 1"/>
          <p:cNvSpPr>
            <a:spLocks noGrp="1"/>
          </p:cNvSpPr>
          <p:nvPr>
            <p:ph type="title"/>
          </p:nvPr>
        </p:nvSpPr>
        <p:spPr>
          <a:xfrm>
            <a:off x="714374" y="1076325"/>
            <a:ext cx="7972425" cy="703263"/>
          </a:xfrm>
        </p:spPr>
        <p:txBody>
          <a:bodyPr/>
          <a:lstStyle/>
          <a:p>
            <a:r>
              <a:rPr lang="en-GB" dirty="0" smtClean="0"/>
              <a:t>Equitable Economic Development - Milestones</a:t>
            </a:r>
            <a:endParaRPr lang="en-GB" dirty="0"/>
          </a:p>
        </p:txBody>
      </p:sp>
      <p:sp>
        <p:nvSpPr>
          <p:cNvPr id="5" name="Slide Number Placeholder 4"/>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39</a:t>
            </a:fld>
            <a:endParaRPr lang="en-US">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59200301"/>
              </p:ext>
            </p:extLst>
          </p:nvPr>
        </p:nvGraphicFramePr>
        <p:xfrm>
          <a:off x="990600" y="1951037"/>
          <a:ext cx="7619999"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31354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ASEAN Vision</a:t>
            </a:r>
            <a:endParaRPr lang="en-GB" dirty="0"/>
          </a:p>
        </p:txBody>
      </p:sp>
      <p:sp>
        <p:nvSpPr>
          <p:cNvPr id="21" name="Rectangle 20"/>
          <p:cNvSpPr/>
          <p:nvPr/>
        </p:nvSpPr>
        <p:spPr>
          <a:xfrm>
            <a:off x="7924800" y="5486400"/>
            <a:ext cx="1219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Diagram 7"/>
          <p:cNvGraphicFramePr/>
          <p:nvPr>
            <p:extLst>
              <p:ext uri="{D42A27DB-BD31-4B8C-83A1-F6EECF244321}">
                <p14:modId xmlns:p14="http://schemas.microsoft.com/office/powerpoint/2010/main" val="122904141"/>
              </p:ext>
            </p:extLst>
          </p:nvPr>
        </p:nvGraphicFramePr>
        <p:xfrm>
          <a:off x="838200" y="1752600"/>
          <a:ext cx="7391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B1262D7-A6CA-4751-BFD3-A5295B9F0EDF}" type="slidenum">
              <a:rPr lang="en-US" altLang="en-US" smtClean="0"/>
              <a:pPr/>
              <a:t>4</a:t>
            </a:fld>
            <a:endParaRPr lang="en-US" altLang="en-US"/>
          </a:p>
        </p:txBody>
      </p:sp>
    </p:spTree>
    <p:extLst>
      <p:ext uri="{BB962C8B-B14F-4D97-AF65-F5344CB8AC3E}">
        <p14:creationId xmlns:p14="http://schemas.microsoft.com/office/powerpoint/2010/main" val="21546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Integration Into Global Economy</a:t>
            </a:r>
            <a:endParaRPr lang="en-GB" dirty="0"/>
          </a:p>
        </p:txBody>
      </p:sp>
      <p:sp>
        <p:nvSpPr>
          <p:cNvPr id="6" name="Text Placeholder 5"/>
          <p:cNvSpPr>
            <a:spLocks noGrp="1"/>
          </p:cNvSpPr>
          <p:nvPr>
            <p:ph type="body" idx="1"/>
          </p:nvPr>
        </p:nvSpPr>
        <p:spPr/>
        <p:txBody>
          <a:bodyPr/>
          <a:lstStyle/>
          <a:p>
            <a:r>
              <a:rPr lang="en-GB" dirty="0" smtClean="0"/>
              <a:t>AEC Pillar #4</a:t>
            </a:r>
            <a:endParaRPr lang="en-GB" dirty="0"/>
          </a:p>
        </p:txBody>
      </p:sp>
      <p:sp>
        <p:nvSpPr>
          <p:cNvPr id="28675" name="Slide Number Placeholder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ACCA348B-3557-44BA-897F-2AFDD0784D07}" type="slidenum">
              <a:rPr lang="en-US" altLang="en-US">
                <a:solidFill>
                  <a:srgbClr val="000000"/>
                </a:solidFill>
              </a:rPr>
              <a:pPr/>
              <a:t>40</a:t>
            </a:fld>
            <a:endParaRPr lang="en-US" altLang="en-US">
              <a:solidFill>
                <a:srgbClr val="000000"/>
              </a:solidFill>
            </a:endParaRPr>
          </a:p>
        </p:txBody>
      </p:sp>
    </p:spTree>
    <p:extLst>
      <p:ext uri="{BB962C8B-B14F-4D97-AF65-F5344CB8AC3E}">
        <p14:creationId xmlns:p14="http://schemas.microsoft.com/office/powerpoint/2010/main" val="257852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2865020364"/>
              </p:ext>
            </p:extLst>
          </p:nvPr>
        </p:nvGraphicFramePr>
        <p:xfrm>
          <a:off x="533400" y="1828800"/>
          <a:ext cx="8229601" cy="3408363"/>
        </p:xfrm>
        <a:graphic>
          <a:graphicData uri="http://schemas.openxmlformats.org/drawingml/2006/table">
            <a:tbl>
              <a:tblPr>
                <a:tableStyleId>{B301B821-A1FF-4177-AEE7-76D212191A09}</a:tableStyleId>
              </a:tblPr>
              <a:tblGrid>
                <a:gridCol w="2548891">
                  <a:extLst>
                    <a:ext uri="{9D8B030D-6E8A-4147-A177-3AD203B41FA5}">
                      <a16:colId xmlns:a16="http://schemas.microsoft.com/office/drawing/2014/main" xmlns="" val="20000"/>
                    </a:ext>
                  </a:extLst>
                </a:gridCol>
                <a:gridCol w="1529987">
                  <a:extLst>
                    <a:ext uri="{9D8B030D-6E8A-4147-A177-3AD203B41FA5}">
                      <a16:colId xmlns:a16="http://schemas.microsoft.com/office/drawing/2014/main" xmlns="" val="20001"/>
                    </a:ext>
                  </a:extLst>
                </a:gridCol>
                <a:gridCol w="1311185">
                  <a:extLst>
                    <a:ext uri="{9D8B030D-6E8A-4147-A177-3AD203B41FA5}">
                      <a16:colId xmlns:a16="http://schemas.microsoft.com/office/drawing/2014/main" xmlns="" val="20002"/>
                    </a:ext>
                  </a:extLst>
                </a:gridCol>
                <a:gridCol w="1601832">
                  <a:extLst>
                    <a:ext uri="{9D8B030D-6E8A-4147-A177-3AD203B41FA5}">
                      <a16:colId xmlns:a16="http://schemas.microsoft.com/office/drawing/2014/main" xmlns="" val="20003"/>
                    </a:ext>
                  </a:extLst>
                </a:gridCol>
                <a:gridCol w="1237706">
                  <a:extLst>
                    <a:ext uri="{9D8B030D-6E8A-4147-A177-3AD203B41FA5}">
                      <a16:colId xmlns:a16="http://schemas.microsoft.com/office/drawing/2014/main" xmlns="" val="20004"/>
                    </a:ext>
                  </a:extLst>
                </a:gridCol>
              </a:tblGrid>
              <a:tr h="731838">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chemeClr val="bg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smtClean="0">
                          <a:ln>
                            <a:noFill/>
                          </a:ln>
                          <a:effectLst/>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smtClean="0">
                          <a:ln>
                            <a:noFill/>
                          </a:ln>
                          <a:effectLst/>
                        </a:rPr>
                        <a:t>Into Force</a:t>
                      </a:r>
                      <a:endParaRPr kumimoji="0" lang="en-US" altLang="en-US" sz="1800" b="1" i="0" u="none" strike="noStrike" cap="none" normalizeH="0" baseline="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smtClean="0">
                          <a:ln>
                            <a:noFill/>
                          </a:ln>
                          <a:effectLst/>
                        </a:rPr>
                        <a:t>Size of Market</a:t>
                      </a:r>
                      <a:endParaRPr kumimoji="0" lang="en-US" altLang="en-US" sz="1800" b="1" i="0" u="none" strike="noStrike" cap="none" normalizeH="0" baseline="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smtClean="0">
                          <a:ln>
                            <a:noFill/>
                          </a:ln>
                          <a:effectLst/>
                        </a:rPr>
                        <a:t>Size of Economy ($)</a:t>
                      </a:r>
                      <a:endParaRPr kumimoji="0" lang="en-US" altLang="en-US" sz="1800" b="1" i="0" u="none" strike="noStrike" cap="none" normalizeH="0" baseline="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Total Trade ($)</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extLst>
                  <a:ext uri="{0D108BD9-81ED-4DB2-BD59-A6C34878D82A}">
                    <a16:rowId xmlns:a16="http://schemas.microsoft.com/office/drawing/2014/main" xmlns="" val="10000"/>
                  </a:ext>
                </a:extLst>
              </a:tr>
              <a:tr h="390525">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ACFTA (China)</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2005</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1.98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11.3 T</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351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a16="http://schemas.microsoft.com/office/drawing/2014/main" xmlns="" val="10001"/>
                  </a:ext>
                </a:extLst>
              </a:tr>
              <a:tr h="381000">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AKFTA (Korea)</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2007</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0.67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3.59 T</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rPr>
                        <a:t>135 B</a:t>
                      </a:r>
                      <a:endParaRPr kumimoji="0" lang="en-US" altLang="en-US" sz="1800" b="0" i="0" u="none" strike="noStrike" cap="none" normalizeH="0" baseline="0" dirty="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a16="http://schemas.microsoft.com/office/drawing/2014/main" xmlns="" val="10002"/>
                  </a:ext>
                </a:extLst>
              </a:tr>
              <a:tr h="381000">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AJCEP (Japan)</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2008</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0.75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7.41 T</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241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a16="http://schemas.microsoft.com/office/drawing/2014/main" xmlns="" val="10003"/>
                  </a:ext>
                </a:extLst>
              </a:tr>
              <a:tr h="381000">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AANZFTA (</a:t>
                      </a:r>
                      <a:r>
                        <a:rPr kumimoji="0" lang="en-US" altLang="en-US" sz="1800" b="1" u="none" strike="noStrike" cap="none" normalizeH="0" baseline="0" dirty="0" err="1" smtClean="0">
                          <a:ln>
                            <a:noFill/>
                          </a:ln>
                          <a:effectLst/>
                        </a:rPr>
                        <a:t>Aus-Nzl</a:t>
                      </a:r>
                      <a:r>
                        <a:rPr kumimoji="0" lang="en-US" altLang="en-US" sz="1800" b="1" u="none" strike="noStrike" cap="none" normalizeH="0" baseline="0" dirty="0" smtClean="0">
                          <a:ln>
                            <a:noFill/>
                          </a:ln>
                          <a:effectLst/>
                        </a:rPr>
                        <a:t>)</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2010</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0.65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4.07 T</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78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a16="http://schemas.microsoft.com/office/drawing/2014/main" xmlns="" val="10004"/>
                  </a:ext>
                </a:extLst>
              </a:tr>
              <a:tr h="381000">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AIFTA (India)</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2010</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1.87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4.16 T</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68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a16="http://schemas.microsoft.com/office/drawing/2014/main" xmlns="" val="10005"/>
                  </a:ext>
                </a:extLst>
              </a:tr>
              <a:tr h="381000">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AHKFTA (Hong Kong)</a:t>
                      </a:r>
                      <a:endParaRPr kumimoji="0" lang="en-US" altLang="en-US" sz="1800" b="1" i="1"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Jul 2014</a:t>
                      </a:r>
                      <a:r>
                        <a:rPr kumimoji="0" lang="en-US" altLang="en-US" sz="1800" u="none" strike="noStrike" cap="none" normalizeH="0" baseline="30000" smtClean="0">
                          <a:ln>
                            <a:noFill/>
                          </a:ln>
                          <a:effectLst/>
                        </a:rPr>
                        <a:t>*</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0.63 B</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2.67 T</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97 B</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a16="http://schemas.microsoft.com/office/drawing/2014/main" xmlns="" val="10006"/>
                  </a:ext>
                </a:extLst>
              </a:tr>
              <a:tr h="381000">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RCEP</a:t>
                      </a:r>
                      <a:endParaRPr kumimoji="0" lang="en-US" altLang="en-US" sz="1800" b="1" i="1"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May 2013</a:t>
                      </a:r>
                      <a:r>
                        <a:rPr kumimoji="0" lang="en-US" altLang="en-US" sz="1800" u="none" strike="noStrike" cap="none" normalizeH="0" baseline="30000" smtClean="0">
                          <a:ln>
                            <a:noFill/>
                          </a:ln>
                          <a:effectLst/>
                        </a:rPr>
                        <a:t>*</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3.4 B</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20.9 T</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rPr>
                        <a:t>872 B</a:t>
                      </a:r>
                      <a:endParaRPr kumimoji="0" lang="en-US" altLang="en-US" sz="1800" b="0" i="1" u="none" strike="noStrike" cap="none" normalizeH="0" baseline="0" dirty="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a16="http://schemas.microsoft.com/office/drawing/2014/main" xmlns="" val="10007"/>
                  </a:ext>
                </a:extLst>
              </a:tr>
            </a:tbl>
          </a:graphicData>
        </a:graphic>
      </p:graphicFrame>
      <p:sp>
        <p:nvSpPr>
          <p:cNvPr id="24620" name="TextBox 28"/>
          <p:cNvSpPr txBox="1">
            <a:spLocks noChangeArrowheads="1"/>
          </p:cNvSpPr>
          <p:nvPr/>
        </p:nvSpPr>
        <p:spPr bwMode="auto">
          <a:xfrm>
            <a:off x="609600" y="5562600"/>
            <a:ext cx="251383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500" baseline="30000" dirty="0">
                <a:solidFill>
                  <a:schemeClr val="tx1"/>
                </a:solidFill>
                <a:latin typeface="Arial" panose="020B0604020202020204" pitchFamily="34" charset="0"/>
                <a:cs typeface="Arial" panose="020B0604020202020204" pitchFamily="34" charset="0"/>
              </a:rPr>
              <a:t>*</a:t>
            </a:r>
            <a:r>
              <a:rPr lang="en-US" altLang="en-US" sz="1500" dirty="0">
                <a:solidFill>
                  <a:schemeClr val="tx1"/>
                </a:solidFill>
                <a:latin typeface="Arial" panose="020B0604020202020204" pitchFamily="34" charset="0"/>
                <a:cs typeface="Arial" panose="020B0604020202020204" pitchFamily="34" charset="0"/>
              </a:rPr>
              <a:t> First round of negotiations</a:t>
            </a:r>
            <a:endParaRPr lang="en-US" altLang="en-US" sz="1500" baseline="30000" dirty="0">
              <a:solidFill>
                <a:schemeClr val="tx1"/>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714375" y="896937"/>
            <a:ext cx="7143750" cy="703263"/>
          </a:xfrm>
        </p:spPr>
        <p:txBody>
          <a:bodyPr/>
          <a:lstStyle/>
          <a:p>
            <a:r>
              <a:rPr lang="en-GB" sz="3200" dirty="0" smtClean="0"/>
              <a:t>ASEAN Free Trade Agreements</a:t>
            </a:r>
            <a:endParaRPr lang="en-GB" sz="3200" dirty="0"/>
          </a:p>
        </p:txBody>
      </p:sp>
      <p:sp>
        <p:nvSpPr>
          <p:cNvPr id="5" name="Slide Number Placeholder 4"/>
          <p:cNvSpPr>
            <a:spLocks noGrp="1"/>
          </p:cNvSpPr>
          <p:nvPr>
            <p:ph type="sldNum" sz="quarter" idx="12"/>
          </p:nvPr>
        </p:nvSpPr>
        <p:spPr/>
        <p:txBody>
          <a:bodyPr/>
          <a:lstStyle/>
          <a:p>
            <a:pPr>
              <a:defRPr/>
            </a:pPr>
            <a:fld id="{29C3B42A-D665-425F-BC13-5A615BEA649C}" type="slidenum">
              <a:rPr lang="en-US" smtClean="0">
                <a:solidFill>
                  <a:prstClr val="black">
                    <a:tint val="75000"/>
                  </a:prstClr>
                </a:solidFill>
              </a:rPr>
              <a:pPr>
                <a:defRPr/>
              </a:pPr>
              <a:t>41</a:t>
            </a:fld>
            <a:endParaRPr lang="en-US">
              <a:solidFill>
                <a:prstClr val="black">
                  <a:tint val="75000"/>
                </a:prstClr>
              </a:solidFill>
            </a:endParaRPr>
          </a:p>
        </p:txBody>
      </p:sp>
    </p:spTree>
    <p:extLst>
      <p:ext uri="{BB962C8B-B14F-4D97-AF65-F5344CB8AC3E}">
        <p14:creationId xmlns:p14="http://schemas.microsoft.com/office/powerpoint/2010/main" val="3056921617"/>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685800" y="2214625"/>
            <a:ext cx="8077200" cy="757175"/>
          </a:xfrm>
          <a:ln>
            <a:solidFill>
              <a:schemeClr val="tx1">
                <a:lumMod val="50000"/>
                <a:lumOff val="50000"/>
              </a:schemeClr>
            </a:solidFill>
          </a:ln>
        </p:spPr>
        <p:txBody>
          <a:bodyPr>
            <a:normAutofit/>
          </a:bodyPr>
          <a:lstStyle/>
          <a:p>
            <a:pPr marL="0" lvl="0" indent="0" algn="just" defTabSz="465138" eaLnBrk="1" hangingPunct="1">
              <a:spcBef>
                <a:spcPct val="0"/>
              </a:spcBef>
              <a:buNone/>
            </a:pPr>
            <a:r>
              <a:rPr lang="en-GB" sz="1800" i="1" dirty="0" smtClean="0"/>
              <a:t>Integration of the ASEAN economy into the global </a:t>
            </a:r>
            <a:r>
              <a:rPr lang="en-GB" sz="1800" i="1" dirty="0"/>
              <a:t>economy continues </a:t>
            </a:r>
            <a:r>
              <a:rPr lang="en-GB" sz="1800" i="1" dirty="0" smtClean="0"/>
              <a:t>by enhancing ASEAN+1 </a:t>
            </a:r>
            <a:r>
              <a:rPr lang="en-GB" sz="1800" i="1" dirty="0"/>
              <a:t>FTAs, </a:t>
            </a:r>
            <a:r>
              <a:rPr lang="en-GB" sz="1800" i="1" dirty="0" smtClean="0"/>
              <a:t>and establishment of RCEP and ASEAN-HK FTA </a:t>
            </a:r>
            <a:endParaRPr lang="en-US" sz="1800" i="1" dirty="0"/>
          </a:p>
        </p:txBody>
      </p:sp>
      <p:sp>
        <p:nvSpPr>
          <p:cNvPr id="4" name="Title 3"/>
          <p:cNvSpPr>
            <a:spLocks noGrp="1"/>
          </p:cNvSpPr>
          <p:nvPr>
            <p:ph type="title"/>
          </p:nvPr>
        </p:nvSpPr>
        <p:spPr/>
        <p:txBody>
          <a:bodyPr/>
          <a:lstStyle/>
          <a:p>
            <a:r>
              <a:rPr lang="en-GB" dirty="0" smtClean="0"/>
              <a:t>Regional Comprehensive Economic Partnership (RCEP)</a:t>
            </a:r>
            <a:endParaRPr lang="en-GB" dirty="0"/>
          </a:p>
        </p:txBody>
      </p:sp>
      <p:graphicFrame>
        <p:nvGraphicFramePr>
          <p:cNvPr id="5" name="Diagram 4"/>
          <p:cNvGraphicFramePr/>
          <p:nvPr>
            <p:extLst>
              <p:ext uri="{D42A27DB-BD31-4B8C-83A1-F6EECF244321}">
                <p14:modId xmlns:p14="http://schemas.microsoft.com/office/powerpoint/2010/main" val="638234024"/>
              </p:ext>
            </p:extLst>
          </p:nvPr>
        </p:nvGraphicFramePr>
        <p:xfrm>
          <a:off x="533400" y="2743200"/>
          <a:ext cx="8305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42</a:t>
            </a:fld>
            <a:endParaRPr lang="en-US">
              <a:solidFill>
                <a:prstClr val="black">
                  <a:tint val="75000"/>
                </a:prstClr>
              </a:solidFill>
            </a:endParaRPr>
          </a:p>
        </p:txBody>
      </p:sp>
    </p:spTree>
    <p:extLst>
      <p:ext uri="{BB962C8B-B14F-4D97-AF65-F5344CB8AC3E}">
        <p14:creationId xmlns:p14="http://schemas.microsoft.com/office/powerpoint/2010/main" val="134954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sz="3200" dirty="0" smtClean="0"/>
              <a:t>Initiative for ASEAN Integration</a:t>
            </a:r>
            <a:endParaRPr lang="en-GB" sz="32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25513615"/>
              </p:ext>
            </p:extLst>
          </p:nvPr>
        </p:nvGraphicFramePr>
        <p:xfrm>
          <a:off x="714375" y="1812925"/>
          <a:ext cx="7362825" cy="4283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7" name="Slide Number Placeholder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FBEDC125-B28A-487F-B8CC-7E5DE7D838F7}" type="slidenum">
              <a:rPr lang="en-US" altLang="en-US">
                <a:solidFill>
                  <a:srgbClr val="000000"/>
                </a:solidFill>
              </a:rPr>
              <a:pPr/>
              <a:t>43</a:t>
            </a:fld>
            <a:endParaRPr lang="en-US" altLang="en-US">
              <a:solidFill>
                <a:srgbClr val="000000"/>
              </a:solidFill>
            </a:endParaRPr>
          </a:p>
        </p:txBody>
      </p:sp>
      <p:pic>
        <p:nvPicPr>
          <p:cNvPr id="27658"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34325" y="322263"/>
            <a:ext cx="81915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50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ASEAN GDP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3177949"/>
              </p:ext>
            </p:extLst>
          </p:nvPr>
        </p:nvGraphicFramePr>
        <p:xfrm>
          <a:off x="685800" y="1752600"/>
          <a:ext cx="8048625" cy="40544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5"/>
          <p:cNvSpPr txBox="1">
            <a:spLocks noChangeArrowheads="1"/>
          </p:cNvSpPr>
          <p:nvPr/>
        </p:nvSpPr>
        <p:spPr bwMode="auto">
          <a:xfrm>
            <a:off x="827088" y="6165850"/>
            <a:ext cx="408862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bg1"/>
                </a:solidFill>
                <a:latin typeface="Arial" pitchFamily="34" charset="0"/>
                <a:ea typeface="MS PGothic" pitchFamily="34" charset="-128"/>
              </a:defRPr>
            </a:lvl1pPr>
            <a:lvl2pPr>
              <a:defRPr>
                <a:solidFill>
                  <a:schemeClr val="bg1"/>
                </a:solidFill>
                <a:latin typeface="Arial" pitchFamily="34" charset="0"/>
                <a:ea typeface="MS PGothic" pitchFamily="34" charset="-128"/>
              </a:defRPr>
            </a:lvl2pPr>
            <a:lvl3pPr>
              <a:defRPr>
                <a:solidFill>
                  <a:schemeClr val="bg1"/>
                </a:solidFill>
                <a:latin typeface="Arial" pitchFamily="34" charset="0"/>
                <a:ea typeface="MS PGothic" pitchFamily="34" charset="-128"/>
              </a:defRPr>
            </a:lvl3pPr>
            <a:lvl4pPr>
              <a:defRPr>
                <a:solidFill>
                  <a:schemeClr val="bg1"/>
                </a:solidFill>
                <a:latin typeface="Arial" pitchFamily="34" charset="0"/>
                <a:ea typeface="MS PGothic" pitchFamily="34" charset="-128"/>
              </a:defRPr>
            </a:lvl4pPr>
            <a:lvl5pPr>
              <a:defRPr>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bg1"/>
                </a:solidFill>
                <a:latin typeface="Arial" pitchFamily="34" charset="0"/>
                <a:ea typeface="MS PGothic" pitchFamily="34" charset="-128"/>
              </a:defRPr>
            </a:lvl9pPr>
          </a:lstStyle>
          <a:p>
            <a:pPr fontAlgn="base">
              <a:spcBef>
                <a:spcPct val="0"/>
              </a:spcBef>
              <a:spcAft>
                <a:spcPct val="0"/>
              </a:spcAft>
            </a:pPr>
            <a:r>
              <a:rPr lang="en-US" altLang="en-US" sz="1300" dirty="0">
                <a:solidFill>
                  <a:srgbClr val="000000"/>
                </a:solidFill>
                <a:cs typeface="Arial" panose="020B0604020202020204" pitchFamily="34" charset="0"/>
              </a:rPr>
              <a:t>Source: ASEAN Integration Monitoring Office (AIMO)</a:t>
            </a:r>
          </a:p>
        </p:txBody>
      </p:sp>
      <p:sp>
        <p:nvSpPr>
          <p:cNvPr id="6" name="Slide Number Placeholder 5"/>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44</a:t>
            </a:fld>
            <a:endParaRPr lang="en-US">
              <a:solidFill>
                <a:prstClr val="black">
                  <a:tint val="75000"/>
                </a:prstClr>
              </a:solidFill>
            </a:endParaRPr>
          </a:p>
        </p:txBody>
      </p:sp>
    </p:spTree>
    <p:extLst>
      <p:ext uri="{BB962C8B-B14F-4D97-AF65-F5344CB8AC3E}">
        <p14:creationId xmlns:p14="http://schemas.microsoft.com/office/powerpoint/2010/main" val="105737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ASEAN 2015 &amp; Post-2015</a:t>
            </a:r>
            <a:endParaRPr lang="en-GB" dirty="0"/>
          </a:p>
        </p:txBody>
      </p:sp>
      <p:sp>
        <p:nvSpPr>
          <p:cNvPr id="6" name="Text Placeholder 5"/>
          <p:cNvSpPr>
            <a:spLocks noGrp="1"/>
          </p:cNvSpPr>
          <p:nvPr>
            <p:ph type="body" idx="1"/>
          </p:nvPr>
        </p:nvSpPr>
        <p:spPr/>
        <p:txBody>
          <a:bodyPr/>
          <a:lstStyle/>
          <a:p>
            <a:endParaRPr lang="en-GB" dirty="0"/>
          </a:p>
        </p:txBody>
      </p:sp>
      <p:sp>
        <p:nvSpPr>
          <p:cNvPr id="31747" name="Slide Number Placeholder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D6F86760-CD2A-41D5-94C9-B68D5B161C85}" type="slidenum">
              <a:rPr lang="en-US" altLang="en-US">
                <a:solidFill>
                  <a:srgbClr val="FFFFFF"/>
                </a:solidFill>
              </a:rPr>
              <a:pPr/>
              <a:t>45</a:t>
            </a:fld>
            <a:endParaRPr lang="en-US" altLang="en-US">
              <a:solidFill>
                <a:srgbClr val="FFFFFF"/>
              </a:solidFill>
            </a:endParaRPr>
          </a:p>
        </p:txBody>
      </p:sp>
    </p:spTree>
    <p:extLst>
      <p:ext uri="{BB962C8B-B14F-4D97-AF65-F5344CB8AC3E}">
        <p14:creationId xmlns:p14="http://schemas.microsoft.com/office/powerpoint/2010/main" val="1427973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3"/>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F499C1B3-B14D-47BD-82F7-116BA4C74BD3}" type="slidenum">
              <a:rPr lang="en-US" altLang="en-US">
                <a:solidFill>
                  <a:srgbClr val="FFFFFF"/>
                </a:solidFill>
              </a:rPr>
              <a:pPr/>
              <a:t>46</a:t>
            </a:fld>
            <a:endParaRPr lang="en-US" altLang="en-US">
              <a:solidFill>
                <a:srgbClr val="FFFFFF"/>
              </a:solidFill>
            </a:endParaRPr>
          </a:p>
        </p:txBody>
      </p:sp>
      <p:sp>
        <p:nvSpPr>
          <p:cNvPr id="2" name="Title 1"/>
          <p:cNvSpPr>
            <a:spLocks noGrp="1"/>
          </p:cNvSpPr>
          <p:nvPr>
            <p:ph type="title"/>
          </p:nvPr>
        </p:nvSpPr>
        <p:spPr/>
        <p:txBody>
          <a:bodyPr/>
          <a:lstStyle/>
          <a:p>
            <a:r>
              <a:rPr lang="en-GB" dirty="0" smtClean="0"/>
              <a:t>Priorities Towards AEC 2015</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54000"/>
              </p:ext>
            </p:extLst>
          </p:nvPr>
        </p:nvGraphicFramePr>
        <p:xfrm>
          <a:off x="714375" y="2133600"/>
          <a:ext cx="7143750" cy="405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p:cNvSpPr txBox="1">
            <a:spLocks/>
          </p:cNvSpPr>
          <p:nvPr/>
        </p:nvSpPr>
        <p:spPr>
          <a:xfrm>
            <a:off x="6553200" y="6324600"/>
            <a:ext cx="2133600" cy="365125"/>
          </a:xfrm>
          <a:prstGeom prst="rect">
            <a:avLst/>
          </a:prstGeom>
          <a:noFill/>
          <a:extLst>
            <a:ext uri="{91240B29-F687-4F45-9708-019B960494DF}">
              <a14:hiddenLine xmlns:a14="http://schemas.microsoft.com/office/drawing/2010/main" w="9525">
                <a:solidFill>
                  <a:srgbClr val="3465AF"/>
                </a:solidFill>
                <a:round/>
                <a:headEnd/>
                <a:tailEnd/>
              </a14:hiddenLine>
            </a:ext>
          </a:extLst>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kern="1200">
                <a:solidFill>
                  <a:schemeClr val="bg1"/>
                </a:solidFill>
                <a:latin typeface="Arial" pitchFamily="34" charset="0"/>
                <a:ea typeface="MS PGothic" pitchFamily="34" charset="-128"/>
                <a:cs typeface="+mn-cs"/>
              </a:defRPr>
            </a:lvl1pPr>
            <a:lvl2pPr marL="457200" algn="l" defTabSz="914400" rtl="0" eaLnBrk="1" latinLnBrk="0"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kern="1200">
                <a:solidFill>
                  <a:schemeClr val="bg1"/>
                </a:solidFill>
                <a:latin typeface="Arial" pitchFamily="34" charset="0"/>
                <a:ea typeface="MS PGothic" pitchFamily="34" charset="-128"/>
                <a:cs typeface="+mn-cs"/>
              </a:defRPr>
            </a:lvl2pPr>
            <a:lvl3pPr marL="914400" algn="l" defTabSz="914400" rtl="0" eaLnBrk="1" latinLnBrk="0"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kern="1200">
                <a:solidFill>
                  <a:schemeClr val="bg1"/>
                </a:solidFill>
                <a:latin typeface="Arial" pitchFamily="34" charset="0"/>
                <a:ea typeface="MS PGothic" pitchFamily="34" charset="-128"/>
                <a:cs typeface="+mn-cs"/>
              </a:defRPr>
            </a:lvl3pPr>
            <a:lvl4pPr marL="1371600" algn="l" defTabSz="914400" rtl="0" eaLnBrk="1" latinLnBrk="0"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kern="1200">
                <a:solidFill>
                  <a:schemeClr val="bg1"/>
                </a:solidFill>
                <a:latin typeface="Arial" pitchFamily="34" charset="0"/>
                <a:ea typeface="MS PGothic" pitchFamily="34" charset="-128"/>
                <a:cs typeface="+mn-cs"/>
              </a:defRPr>
            </a:lvl4pPr>
            <a:lvl5pPr marL="1828800" algn="l" defTabSz="914400" rtl="0" eaLnBrk="1" latinLnBrk="0"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kern="1200">
                <a:solidFill>
                  <a:schemeClr val="bg1"/>
                </a:solidFill>
                <a:latin typeface="Arial" pitchFamily="34" charset="0"/>
                <a:ea typeface="MS PGothic" pitchFamily="34" charset="-128"/>
                <a:cs typeface="+mn-cs"/>
              </a:defRPr>
            </a:lvl5pPr>
            <a:lvl6pPr marL="25146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kern="1200">
                <a:solidFill>
                  <a:schemeClr val="bg1"/>
                </a:solidFill>
                <a:latin typeface="Arial" pitchFamily="34" charset="0"/>
                <a:ea typeface="MS PGothic" pitchFamily="34" charset="-128"/>
                <a:cs typeface="+mn-cs"/>
              </a:defRPr>
            </a:lvl6pPr>
            <a:lvl7pPr marL="29718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kern="1200">
                <a:solidFill>
                  <a:schemeClr val="bg1"/>
                </a:solidFill>
                <a:latin typeface="Arial" pitchFamily="34" charset="0"/>
                <a:ea typeface="MS PGothic" pitchFamily="34" charset="-128"/>
                <a:cs typeface="+mn-cs"/>
              </a:defRPr>
            </a:lvl7pPr>
            <a:lvl8pPr marL="34290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kern="1200">
                <a:solidFill>
                  <a:schemeClr val="bg1"/>
                </a:solidFill>
                <a:latin typeface="Arial" pitchFamily="34" charset="0"/>
                <a:ea typeface="MS PGothic" pitchFamily="34" charset="-128"/>
                <a:cs typeface="+mn-cs"/>
              </a:defRPr>
            </a:lvl8pPr>
            <a:lvl9pPr marL="38862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kern="1200">
                <a:solidFill>
                  <a:schemeClr val="bg1"/>
                </a:solidFill>
                <a:latin typeface="Arial" pitchFamily="34" charset="0"/>
                <a:ea typeface="MS PGothic" pitchFamily="34" charset="-128"/>
                <a:cs typeface="+mn-cs"/>
              </a:defRPr>
            </a:lvl9pPr>
          </a:lstStyle>
          <a:p>
            <a:fld id="{890F6D05-7F29-4FE4-B1A2-E7DF757215DF}" type="slidenum">
              <a:rPr lang="en-US" altLang="en-US" smtClean="0">
                <a:solidFill>
                  <a:srgbClr val="000000"/>
                </a:solidFill>
              </a:rPr>
              <a:pPr/>
              <a:t>46</a:t>
            </a:fld>
            <a:endParaRPr lang="en-US" altLang="en-US" dirty="0">
              <a:solidFill>
                <a:srgbClr val="000000"/>
              </a:solidFill>
            </a:endParaRPr>
          </a:p>
        </p:txBody>
      </p:sp>
    </p:spTree>
    <p:extLst>
      <p:ext uri="{BB962C8B-B14F-4D97-AF65-F5344CB8AC3E}">
        <p14:creationId xmlns:p14="http://schemas.microsoft.com/office/powerpoint/2010/main" val="119283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1"/>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0B2A0154-0FC5-417A-8A12-873E6E3C8801}" type="slidenum">
              <a:rPr lang="en-US" altLang="en-US">
                <a:solidFill>
                  <a:srgbClr val="000000"/>
                </a:solidFill>
              </a:rPr>
              <a:pPr/>
              <a:t>47</a:t>
            </a:fld>
            <a:endParaRPr lang="en-US" altLang="en-US">
              <a:solidFill>
                <a:srgbClr val="000000"/>
              </a:solidFill>
            </a:endParaRPr>
          </a:p>
        </p:txBody>
      </p:sp>
      <p:sp>
        <p:nvSpPr>
          <p:cNvPr id="2" name="Title 1"/>
          <p:cNvSpPr>
            <a:spLocks noGrp="1"/>
          </p:cNvSpPr>
          <p:nvPr>
            <p:ph type="title"/>
          </p:nvPr>
        </p:nvSpPr>
        <p:spPr/>
        <p:txBody>
          <a:bodyPr/>
          <a:lstStyle/>
          <a:p>
            <a:r>
              <a:rPr lang="en-GB" dirty="0" smtClean="0"/>
              <a:t>AEC 2025</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4395801"/>
              </p:ext>
            </p:extLst>
          </p:nvPr>
        </p:nvGraphicFramePr>
        <p:xfrm>
          <a:off x="714374" y="1660525"/>
          <a:ext cx="804862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2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enise.tom\AppData\Local\Microsoft\Windows\Temporary Internet Files\Content.IE5\XB4S3TT3\paperpeople-01[1].jpg"/>
          <p:cNvPicPr>
            <a:picLocks noChangeAspect="1" noChangeArrowheads="1"/>
          </p:cNvPicPr>
          <p:nvPr/>
        </p:nvPicPr>
        <p:blipFill rotWithShape="1">
          <a:blip r:embed="rId2">
            <a:extLst>
              <a:ext uri="{28A0092B-C50C-407E-A947-70E740481C1C}">
                <a14:useLocalDpi xmlns:a14="http://schemas.microsoft.com/office/drawing/2010/main" val="0"/>
              </a:ext>
            </a:extLst>
          </a:blip>
          <a:srcRect l="4945" t="3743" r="4945" b="25140"/>
          <a:stretch/>
        </p:blipFill>
        <p:spPr bwMode="auto">
          <a:xfrm>
            <a:off x="762000" y="3737186"/>
            <a:ext cx="7391400" cy="31208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14374" y="1905000"/>
            <a:ext cx="7667625" cy="4281488"/>
          </a:xfrm>
        </p:spPr>
        <p:txBody>
          <a:bodyPr/>
          <a:lstStyle/>
          <a:p>
            <a:pPr marL="0" indent="0">
              <a:buNone/>
            </a:pPr>
            <a:r>
              <a:rPr lang="en-US" sz="2400" i="1" dirty="0"/>
              <a:t>An ASEAN Economic Community for 2016-2025 (AEC 2025) that includes an integrated and highly cohesive economy, </a:t>
            </a:r>
            <a:r>
              <a:rPr lang="en-US" sz="2400" dirty="0"/>
              <a:t>a </a:t>
            </a:r>
            <a:r>
              <a:rPr lang="en-US" sz="2400" i="1" dirty="0"/>
              <a:t>competitive, innovative and dynamic </a:t>
            </a:r>
            <a:r>
              <a:rPr lang="en-US" sz="2400" dirty="0"/>
              <a:t>A</a:t>
            </a:r>
            <a:r>
              <a:rPr lang="en-US" sz="2400" i="1" dirty="0"/>
              <a:t>SEAN, </a:t>
            </a:r>
            <a:r>
              <a:rPr lang="en-US" sz="2400" dirty="0"/>
              <a:t>a </a:t>
            </a:r>
            <a:r>
              <a:rPr lang="en-US" sz="2400" i="1" dirty="0"/>
              <a:t>resilient, inclusive and people-oriented, people-</a:t>
            </a:r>
            <a:r>
              <a:rPr lang="en-US" sz="2400" i="1" dirty="0" err="1"/>
              <a:t>centred</a:t>
            </a:r>
            <a:r>
              <a:rPr lang="en-US" sz="2400" i="1" dirty="0"/>
              <a:t> ASEAN, enhanced </a:t>
            </a:r>
            <a:r>
              <a:rPr lang="en-US" sz="2400" i="1" dirty="0" err="1"/>
              <a:t>sectoral</a:t>
            </a:r>
            <a:r>
              <a:rPr lang="en-US" sz="2400" i="1" dirty="0"/>
              <a:t> integration and cooperation, and </a:t>
            </a:r>
            <a:r>
              <a:rPr lang="en-US" sz="2400" dirty="0"/>
              <a:t>a </a:t>
            </a:r>
            <a:r>
              <a:rPr lang="en-US" sz="2400" i="1" dirty="0"/>
              <a:t>global </a:t>
            </a:r>
            <a:r>
              <a:rPr lang="en-US" sz="2400" dirty="0"/>
              <a:t>A</a:t>
            </a:r>
            <a:r>
              <a:rPr lang="en-US" sz="2400" i="1" dirty="0"/>
              <a:t>SEAN.</a:t>
            </a:r>
            <a:endParaRPr lang="en-US" sz="2400" dirty="0"/>
          </a:p>
        </p:txBody>
      </p:sp>
      <p:sp>
        <p:nvSpPr>
          <p:cNvPr id="4" name="Title 3"/>
          <p:cNvSpPr>
            <a:spLocks noGrp="1"/>
          </p:cNvSpPr>
          <p:nvPr>
            <p:ph type="title"/>
          </p:nvPr>
        </p:nvSpPr>
        <p:spPr/>
        <p:txBody>
          <a:bodyPr/>
          <a:lstStyle/>
          <a:p>
            <a:r>
              <a:rPr lang="en-GB" dirty="0" smtClean="0"/>
              <a:t>Post-2015 Vision for AEC</a:t>
            </a:r>
            <a:endParaRPr lang="en-GB" dirty="0"/>
          </a:p>
        </p:txBody>
      </p:sp>
      <p:sp>
        <p:nvSpPr>
          <p:cNvPr id="5" name="Slide Number Placeholder 4"/>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48</a:t>
            </a:fld>
            <a:endParaRPr lang="en-US">
              <a:solidFill>
                <a:prstClr val="black">
                  <a:tint val="75000"/>
                </a:prstClr>
              </a:solidFill>
            </a:endParaRPr>
          </a:p>
        </p:txBody>
      </p:sp>
    </p:spTree>
    <p:extLst>
      <p:ext uri="{BB962C8B-B14F-4D97-AF65-F5344CB8AC3E}">
        <p14:creationId xmlns:p14="http://schemas.microsoft.com/office/powerpoint/2010/main" val="289763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ASEAN Socio-Cultural Community</a:t>
            </a:r>
            <a:endParaRPr lang="en-GB" dirty="0"/>
          </a:p>
        </p:txBody>
      </p:sp>
      <p:sp>
        <p:nvSpPr>
          <p:cNvPr id="3" name="Text Placeholder 2"/>
          <p:cNvSpPr>
            <a:spLocks noGrp="1"/>
          </p:cNvSpPr>
          <p:nvPr>
            <p:ph type="subTitle" idx="1"/>
          </p:nvPr>
        </p:nvSpPr>
        <p:spPr/>
        <p:txBody>
          <a:bodyPr/>
          <a:lstStyle/>
          <a:p>
            <a:r>
              <a:rPr lang="en-GB" dirty="0" smtClean="0"/>
              <a:t>Draft Slide Templates</a:t>
            </a:r>
          </a:p>
          <a:p>
            <a:r>
              <a:rPr lang="en-GB" dirty="0" smtClean="0"/>
              <a:t>July 2015</a:t>
            </a:r>
            <a:endParaRPr lang="en-GB" dirty="0"/>
          </a:p>
        </p:txBody>
      </p:sp>
    </p:spTree>
    <p:extLst>
      <p:ext uri="{BB962C8B-B14F-4D97-AF65-F5344CB8AC3E}">
        <p14:creationId xmlns:p14="http://schemas.microsoft.com/office/powerpoint/2010/main" val="394294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755650" y="908050"/>
            <a:ext cx="7786688" cy="703263"/>
          </a:xfrm>
        </p:spPr>
        <p:txBody>
          <a:bodyPr/>
          <a:lstStyle/>
          <a:p>
            <a:pPr algn="ctr"/>
            <a:r>
              <a:rPr lang="en-US" altLang="en-US" sz="3200" dirty="0" smtClean="0"/>
              <a:t>ASEAN Aims and Purposes</a:t>
            </a:r>
            <a:br>
              <a:rPr lang="en-US" altLang="en-US" sz="3200" dirty="0" smtClean="0"/>
            </a:br>
            <a:r>
              <a:rPr lang="en-US" altLang="en-US" sz="2000" dirty="0" smtClean="0"/>
              <a:t>(Bangkok Declaration 1967)</a:t>
            </a:r>
          </a:p>
        </p:txBody>
      </p:sp>
      <p:sp>
        <p:nvSpPr>
          <p:cNvPr id="9219" name="Content Placeholder 5"/>
          <p:cNvSpPr>
            <a:spLocks noGrp="1"/>
          </p:cNvSpPr>
          <p:nvPr>
            <p:ph idx="1"/>
          </p:nvPr>
        </p:nvSpPr>
        <p:spPr>
          <a:xfrm>
            <a:off x="684213" y="1989138"/>
            <a:ext cx="7991475" cy="4032250"/>
          </a:xfrm>
        </p:spPr>
        <p:txBody>
          <a:bodyPr/>
          <a:lstStyle/>
          <a:p>
            <a:r>
              <a:rPr lang="en-US" altLang="en-US" sz="2400" dirty="0" smtClean="0">
                <a:solidFill>
                  <a:srgbClr val="10253F"/>
                </a:solidFill>
              </a:rPr>
              <a:t>To accelerate the economic growth, social progress and cultural development in the region through joint endeavors</a:t>
            </a:r>
          </a:p>
          <a:p>
            <a:endParaRPr lang="en-US" altLang="en-US" sz="2400" dirty="0" smtClean="0">
              <a:solidFill>
                <a:srgbClr val="10253F"/>
              </a:solidFill>
            </a:endParaRPr>
          </a:p>
          <a:p>
            <a:r>
              <a:rPr lang="en-US" altLang="en-US" sz="2400" dirty="0" smtClean="0">
                <a:solidFill>
                  <a:srgbClr val="10253F"/>
                </a:solidFill>
              </a:rPr>
              <a:t>To promote regional peace and stability through abiding respect for justice and the rule of law</a:t>
            </a:r>
          </a:p>
          <a:p>
            <a:endParaRPr lang="en-US" altLang="en-US" sz="2400" dirty="0" smtClean="0"/>
          </a:p>
        </p:txBody>
      </p:sp>
      <p:sp>
        <p:nvSpPr>
          <p:cNvPr id="2" name="Slide Number Placeholder 1"/>
          <p:cNvSpPr>
            <a:spLocks noGrp="1"/>
          </p:cNvSpPr>
          <p:nvPr>
            <p:ph type="sldNum" sz="quarter" idx="12"/>
          </p:nvPr>
        </p:nvSpPr>
        <p:spPr/>
        <p:txBody>
          <a:bodyPr/>
          <a:lstStyle/>
          <a:p>
            <a:fld id="{AB1262D7-A6CA-4751-BFD3-A5295B9F0EDF}" type="slidenum">
              <a:rPr lang="en-US" altLang="en-US" smtClean="0"/>
              <a:pPr/>
              <a:t>5</a:t>
            </a:fld>
            <a:endParaRPr lang="en-US" altLang="en-US"/>
          </a:p>
        </p:txBody>
      </p:sp>
    </p:spTree>
    <p:extLst>
      <p:ext uri="{BB962C8B-B14F-4D97-AF65-F5344CB8AC3E}">
        <p14:creationId xmlns:p14="http://schemas.microsoft.com/office/powerpoint/2010/main" val="80066253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289" y="2354765"/>
            <a:ext cx="2130201" cy="304800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r>
              <a:rPr lang="en-GB" dirty="0" smtClean="0"/>
              <a:t>ASCC Community Building Mandate</a:t>
            </a:r>
            <a:endParaRPr lang="en-GB" dirty="0"/>
          </a:p>
        </p:txBody>
      </p:sp>
      <p:sp>
        <p:nvSpPr>
          <p:cNvPr id="8" name="Slide Number Placeholder 7"/>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50</a:t>
            </a:fld>
            <a:endParaRPr lang="en-US">
              <a:solidFill>
                <a:prstClr val="black">
                  <a:tint val="75000"/>
                </a:prstClr>
              </a:solidFill>
            </a:endParaRPr>
          </a:p>
        </p:txBody>
      </p:sp>
      <p:grpSp>
        <p:nvGrpSpPr>
          <p:cNvPr id="9" name="Group 8"/>
          <p:cNvGrpSpPr/>
          <p:nvPr/>
        </p:nvGrpSpPr>
        <p:grpSpPr>
          <a:xfrm>
            <a:off x="3581400" y="2209800"/>
            <a:ext cx="4565197" cy="3215534"/>
            <a:chOff x="-4343400" y="3048000"/>
            <a:chExt cx="4191000" cy="2743200"/>
          </a:xfrm>
        </p:grpSpPr>
        <p:sp>
          <p:nvSpPr>
            <p:cNvPr id="10" name="Rounded Rectangle 9"/>
            <p:cNvSpPr/>
            <p:nvPr/>
          </p:nvSpPr>
          <p:spPr>
            <a:xfrm>
              <a:off x="-4343400" y="3048000"/>
              <a:ext cx="4191000" cy="2743200"/>
            </a:xfrm>
            <a:prstGeom prst="roundRect">
              <a:avLst/>
            </a:prstGeom>
            <a:solidFill>
              <a:srgbClr val="EBE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rot="10800000" flipH="1" flipV="1">
              <a:off x="-4200372" y="3306106"/>
              <a:ext cx="3634492" cy="551391"/>
            </a:xfrm>
            <a:prstGeom prst="rect">
              <a:avLst/>
            </a:prstGeom>
            <a:noFill/>
          </p:spPr>
          <p:txBody>
            <a:bodyPr wrap="square" rtlCol="0">
              <a:spAutoFit/>
            </a:bodyPr>
            <a:lstStyle/>
            <a:p>
              <a:pPr algn="ctr"/>
              <a:r>
                <a:rPr lang="en-GB" dirty="0" smtClean="0"/>
                <a:t>People-oriented &amp; socially-responsible to achieve enduring solidarity &amp; unity</a:t>
              </a:r>
              <a:endParaRPr lang="en-GB" dirty="0"/>
            </a:p>
          </p:txBody>
        </p:sp>
        <p:sp>
          <p:nvSpPr>
            <p:cNvPr id="13" name="TextBox 12"/>
            <p:cNvSpPr txBox="1"/>
            <p:nvPr/>
          </p:nvSpPr>
          <p:spPr>
            <a:xfrm rot="10800000" flipH="1" flipV="1">
              <a:off x="-4267202" y="5031877"/>
              <a:ext cx="3981139" cy="551391"/>
            </a:xfrm>
            <a:prstGeom prst="rect">
              <a:avLst/>
            </a:prstGeom>
            <a:noFill/>
          </p:spPr>
          <p:txBody>
            <a:bodyPr wrap="square" rtlCol="0">
              <a:spAutoFit/>
            </a:bodyPr>
            <a:lstStyle/>
            <a:p>
              <a:pPr algn="ctr"/>
              <a:r>
                <a:rPr lang="en-GB" dirty="0" smtClean="0"/>
                <a:t>Common identity to build caring, sharing and inclusive society</a:t>
              </a:r>
              <a:endParaRPr lang="en-GB" dirty="0"/>
            </a:p>
          </p:txBody>
        </p:sp>
        <p:cxnSp>
          <p:nvCxnSpPr>
            <p:cNvPr id="16" name="Straight Connector 15"/>
            <p:cNvCxnSpPr>
              <a:stCxn id="10" idx="1"/>
              <a:endCxn id="10" idx="3"/>
            </p:cNvCxnSpPr>
            <p:nvPr/>
          </p:nvCxnSpPr>
          <p:spPr>
            <a:xfrm>
              <a:off x="-4343400" y="4419600"/>
              <a:ext cx="4191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Picture 2" descr="http://investasean.asean.org/files/images/aecpi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367" t="31771" r="34390" b="34114"/>
          <a:stretch/>
        </p:blipFill>
        <p:spPr bwMode="auto">
          <a:xfrm>
            <a:off x="5045554" y="3294828"/>
            <a:ext cx="1636889" cy="104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37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ASCC Blueprint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42908988"/>
              </p:ext>
            </p:extLst>
          </p:nvPr>
        </p:nvGraphicFramePr>
        <p:xfrm>
          <a:off x="1066800" y="2819400"/>
          <a:ext cx="7143750" cy="3742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51</a:t>
            </a:fld>
            <a:endParaRPr lang="en-US">
              <a:solidFill>
                <a:prstClr val="black">
                  <a:tint val="75000"/>
                </a:prstClr>
              </a:solidFill>
            </a:endParaRPr>
          </a:p>
        </p:txBody>
      </p:sp>
      <p:sp>
        <p:nvSpPr>
          <p:cNvPr id="6" name="Rectangle 5"/>
          <p:cNvSpPr/>
          <p:nvPr/>
        </p:nvSpPr>
        <p:spPr>
          <a:xfrm>
            <a:off x="1066800" y="1676400"/>
            <a:ext cx="7162800" cy="1261884"/>
          </a:xfrm>
          <a:prstGeom prst="rect">
            <a:avLst/>
          </a:prstGeom>
        </p:spPr>
        <p:txBody>
          <a:bodyPr wrap="square">
            <a:spAutoFit/>
          </a:bodyPr>
          <a:lstStyle/>
          <a:p>
            <a:r>
              <a:rPr lang="en-GB" sz="2200" b="1" dirty="0">
                <a:latin typeface="Arial" panose="020B0604020202020204" pitchFamily="34" charset="0"/>
                <a:cs typeface="Arial" panose="020B0604020202020204" pitchFamily="34" charset="0"/>
              </a:rPr>
              <a:t>Primary Goal: </a:t>
            </a:r>
            <a:endParaRPr lang="en-GB" sz="2200" dirty="0">
              <a:latin typeface="Arial" panose="020B0604020202020204" pitchFamily="34" charset="0"/>
              <a:cs typeface="Arial" panose="020B0604020202020204" pitchFamily="34" charset="0"/>
            </a:endParaRPr>
          </a:p>
          <a:p>
            <a:pPr marL="0" lvl="1"/>
            <a:r>
              <a:rPr lang="en-GB" dirty="0">
                <a:latin typeface="Arial" panose="020B0604020202020204" pitchFamily="34" charset="0"/>
                <a:cs typeface="Arial" panose="020B0604020202020204" pitchFamily="34" charset="0"/>
              </a:rPr>
              <a:t>To contribute to realising a people-centred and socially-responsible ASEAN Community by forging a common identity and building a caring and sharing society</a:t>
            </a:r>
          </a:p>
        </p:txBody>
      </p:sp>
    </p:spTree>
    <p:extLst>
      <p:ext uri="{BB962C8B-B14F-4D97-AF65-F5344CB8AC3E}">
        <p14:creationId xmlns:p14="http://schemas.microsoft.com/office/powerpoint/2010/main" val="273037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543" t="4132" r="13722" b="16455"/>
          <a:stretch/>
        </p:blipFill>
        <p:spPr>
          <a:xfrm>
            <a:off x="589935" y="1425676"/>
            <a:ext cx="8141110" cy="5432323"/>
          </a:xfrm>
          <a:prstGeom prst="rect">
            <a:avLst/>
          </a:prstGeom>
        </p:spPr>
      </p:pic>
      <p:sp>
        <p:nvSpPr>
          <p:cNvPr id="9" name="Title 8"/>
          <p:cNvSpPr>
            <a:spLocks noGrp="1"/>
          </p:cNvSpPr>
          <p:nvPr>
            <p:ph type="title"/>
          </p:nvPr>
        </p:nvSpPr>
        <p:spPr/>
        <p:txBody>
          <a:bodyPr/>
          <a:lstStyle/>
          <a:p>
            <a:r>
              <a:rPr lang="en-GB" dirty="0" smtClean="0"/>
              <a:t>Human Development</a:t>
            </a:r>
            <a:endParaRPr lang="en-GB" dirty="0"/>
          </a:p>
        </p:txBody>
      </p:sp>
      <p:sp>
        <p:nvSpPr>
          <p:cNvPr id="17" name="Slide Number Placeholder 16"/>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52</a:t>
            </a:fld>
            <a:endParaRPr lang="en-US">
              <a:solidFill>
                <a:prstClr val="black">
                  <a:tint val="75000"/>
                </a:prst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11837343"/>
              </p:ext>
            </p:extLst>
          </p:nvPr>
        </p:nvGraphicFramePr>
        <p:xfrm>
          <a:off x="76199" y="2620297"/>
          <a:ext cx="8915400" cy="3018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439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2" t="18208" r="-52" b="4444"/>
          <a:stretch/>
        </p:blipFill>
        <p:spPr>
          <a:xfrm>
            <a:off x="1917290" y="1553497"/>
            <a:ext cx="4687537" cy="5304504"/>
          </a:xfrm>
          <a:prstGeom prst="rect">
            <a:avLst/>
          </a:prstGeom>
        </p:spPr>
      </p:pic>
      <p:sp>
        <p:nvSpPr>
          <p:cNvPr id="9" name="Title 8"/>
          <p:cNvSpPr>
            <a:spLocks noGrp="1"/>
          </p:cNvSpPr>
          <p:nvPr>
            <p:ph type="title"/>
          </p:nvPr>
        </p:nvSpPr>
        <p:spPr/>
        <p:txBody>
          <a:bodyPr/>
          <a:lstStyle/>
          <a:p>
            <a:r>
              <a:rPr lang="en-GB" dirty="0" smtClean="0"/>
              <a:t>Social Welfare and Protection</a:t>
            </a:r>
            <a:endParaRPr lang="en-GB" dirty="0"/>
          </a:p>
        </p:txBody>
      </p:sp>
      <p:sp>
        <p:nvSpPr>
          <p:cNvPr id="2" name="Slide Number Placeholder 1"/>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53</a:t>
            </a:fld>
            <a:endParaRPr lang="en-US">
              <a:solidFill>
                <a:prstClr val="black">
                  <a:tint val="75000"/>
                </a:prstClr>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val="2379920754"/>
              </p:ext>
            </p:extLst>
          </p:nvPr>
        </p:nvGraphicFramePr>
        <p:xfrm>
          <a:off x="381000" y="1812925"/>
          <a:ext cx="7820025" cy="4968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679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441"/>
          <a:stretch/>
        </p:blipFill>
        <p:spPr>
          <a:xfrm>
            <a:off x="695632" y="1887794"/>
            <a:ext cx="7310820" cy="4970205"/>
          </a:xfrm>
          <a:prstGeom prst="rect">
            <a:avLst/>
          </a:prstGeom>
        </p:spPr>
      </p:pic>
      <p:sp>
        <p:nvSpPr>
          <p:cNvPr id="9" name="Title 8"/>
          <p:cNvSpPr>
            <a:spLocks noGrp="1"/>
          </p:cNvSpPr>
          <p:nvPr>
            <p:ph type="title"/>
          </p:nvPr>
        </p:nvSpPr>
        <p:spPr/>
        <p:txBody>
          <a:bodyPr/>
          <a:lstStyle/>
          <a:p>
            <a:r>
              <a:rPr lang="en-GB" dirty="0" smtClean="0"/>
              <a:t>Social Justice and Rights</a:t>
            </a:r>
            <a:endParaRPr lang="en-GB" dirty="0"/>
          </a:p>
        </p:txBody>
      </p:sp>
      <p:sp>
        <p:nvSpPr>
          <p:cNvPr id="2" name="Slide Number Placeholder 1"/>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54</a:t>
            </a:fld>
            <a:endParaRPr lang="en-US">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2973098"/>
              </p:ext>
            </p:extLst>
          </p:nvPr>
        </p:nvGraphicFramePr>
        <p:xfrm>
          <a:off x="714375" y="1887794"/>
          <a:ext cx="7292077" cy="4298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354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92"/>
          <a:stretch/>
        </p:blipFill>
        <p:spPr>
          <a:xfrm>
            <a:off x="707922" y="1930400"/>
            <a:ext cx="7140677" cy="4927600"/>
          </a:xfrm>
          <a:prstGeom prst="rect">
            <a:avLst/>
          </a:prstGeom>
        </p:spPr>
      </p:pic>
      <p:sp>
        <p:nvSpPr>
          <p:cNvPr id="9" name="Title 8"/>
          <p:cNvSpPr>
            <a:spLocks noGrp="1"/>
          </p:cNvSpPr>
          <p:nvPr>
            <p:ph type="title"/>
          </p:nvPr>
        </p:nvSpPr>
        <p:spPr/>
        <p:txBody>
          <a:bodyPr/>
          <a:lstStyle/>
          <a:p>
            <a:r>
              <a:rPr lang="en-GB" dirty="0" smtClean="0"/>
              <a:t>Environmental Sustainability</a:t>
            </a:r>
            <a:endParaRPr lang="en-GB" dirty="0"/>
          </a:p>
        </p:txBody>
      </p:sp>
      <p:sp>
        <p:nvSpPr>
          <p:cNvPr id="2" name="Slide Number Placeholder 1"/>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55</a:t>
            </a:fld>
            <a:endParaRPr lang="en-US">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9773971"/>
              </p:ext>
            </p:extLst>
          </p:nvPr>
        </p:nvGraphicFramePr>
        <p:xfrm>
          <a:off x="714375" y="1660525"/>
          <a:ext cx="7143750" cy="4968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808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96" r="7127"/>
          <a:stretch/>
        </p:blipFill>
        <p:spPr>
          <a:xfrm>
            <a:off x="-1" y="1752599"/>
            <a:ext cx="9144001" cy="5086965"/>
          </a:xfrm>
          <a:prstGeom prst="rect">
            <a:avLst/>
          </a:prstGeom>
        </p:spPr>
      </p:pic>
      <p:sp>
        <p:nvSpPr>
          <p:cNvPr id="2" name="Title 1"/>
          <p:cNvSpPr>
            <a:spLocks noGrp="1"/>
          </p:cNvSpPr>
          <p:nvPr>
            <p:ph type="title"/>
          </p:nvPr>
        </p:nvSpPr>
        <p:spPr/>
        <p:txBody>
          <a:bodyPr/>
          <a:lstStyle/>
          <a:p>
            <a:r>
              <a:rPr lang="en-GB" dirty="0" smtClean="0"/>
              <a:t>Building ASEAN Identity</a:t>
            </a:r>
            <a:endParaRPr lang="en-GB" dirty="0"/>
          </a:p>
        </p:txBody>
      </p:sp>
      <p:sp>
        <p:nvSpPr>
          <p:cNvPr id="16" name="Slide Number Placeholder 15"/>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56</a:t>
            </a:fld>
            <a:endParaRPr lang="en-US">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7061936"/>
              </p:ext>
            </p:extLst>
          </p:nvPr>
        </p:nvGraphicFramePr>
        <p:xfrm>
          <a:off x="714375" y="1660525"/>
          <a:ext cx="714375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401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nise.tom\AppData\Local\Microsoft\Windows\Temporary Internet Files\Content.IE5\JDQJJI6Q\divided-people[1].jpg"/>
          <p:cNvPicPr>
            <a:picLocks noChangeAspect="1" noChangeArrowheads="1"/>
          </p:cNvPicPr>
          <p:nvPr/>
        </p:nvPicPr>
        <p:blipFill rotWithShape="1">
          <a:blip r:embed="rId3">
            <a:extLst>
              <a:ext uri="{28A0092B-C50C-407E-A947-70E740481C1C}">
                <a14:useLocalDpi xmlns:a14="http://schemas.microsoft.com/office/drawing/2010/main" val="0"/>
              </a:ext>
            </a:extLst>
          </a:blip>
          <a:srcRect b="3546"/>
          <a:stretch/>
        </p:blipFill>
        <p:spPr bwMode="auto">
          <a:xfrm>
            <a:off x="762000" y="1676400"/>
            <a:ext cx="71628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Narrowing the Development </a:t>
            </a:r>
            <a:r>
              <a:rPr lang="en-GB" dirty="0" smtClean="0"/>
              <a:t>Gap</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1595635"/>
              </p:ext>
            </p:extLst>
          </p:nvPr>
        </p:nvGraphicFramePr>
        <p:xfrm>
          <a:off x="714375" y="1660525"/>
          <a:ext cx="714375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57</a:t>
            </a:fld>
            <a:endParaRPr lang="en-US">
              <a:solidFill>
                <a:prstClr val="black">
                  <a:tint val="75000"/>
                </a:prstClr>
              </a:solidFill>
            </a:endParaRPr>
          </a:p>
        </p:txBody>
      </p:sp>
    </p:spTree>
    <p:extLst>
      <p:ext uri="{BB962C8B-B14F-4D97-AF65-F5344CB8AC3E}">
        <p14:creationId xmlns:p14="http://schemas.microsoft.com/office/powerpoint/2010/main" val="385152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ASCC Community-Building Milestones</a:t>
            </a:r>
            <a:endParaRPr lang="en-GB" dirty="0"/>
          </a:p>
        </p:txBody>
      </p:sp>
      <p:sp>
        <p:nvSpPr>
          <p:cNvPr id="8" name="Content Placeholder 7"/>
          <p:cNvSpPr>
            <a:spLocks noGrp="1"/>
          </p:cNvSpPr>
          <p:nvPr>
            <p:ph idx="1"/>
          </p:nvPr>
        </p:nvSpPr>
        <p:spPr/>
        <p:txBody>
          <a:bodyPr/>
          <a:lstStyle/>
          <a:p>
            <a:pPr marL="457200" indent="-457200">
              <a:buFont typeface="+mj-lt"/>
              <a:buAutoNum type="arabicPeriod"/>
            </a:pPr>
            <a:r>
              <a:rPr lang="en-GB" b="1" dirty="0" smtClean="0"/>
              <a:t>Heightened commitments:</a:t>
            </a:r>
          </a:p>
          <a:p>
            <a:pPr lvl="1"/>
            <a:r>
              <a:rPr lang="en-GB" dirty="0" smtClean="0"/>
              <a:t>Declaration on Non-communicable Diseases in ASEAN</a:t>
            </a:r>
          </a:p>
          <a:p>
            <a:pPr lvl="1"/>
            <a:r>
              <a:rPr lang="en-US" sz="2000" dirty="0" smtClean="0"/>
              <a:t>Declaration </a:t>
            </a:r>
            <a:r>
              <a:rPr lang="en-US" sz="2000" dirty="0"/>
              <a:t>on Elimination of Violence Against Women and Elimination of Violence Against Children in </a:t>
            </a:r>
            <a:r>
              <a:rPr lang="en-US" sz="2000" dirty="0" smtClean="0"/>
              <a:t>ASEAN</a:t>
            </a:r>
          </a:p>
          <a:p>
            <a:pPr lvl="1"/>
            <a:r>
              <a:rPr lang="en-US" sz="2000" dirty="0" smtClean="0"/>
              <a:t>Development </a:t>
            </a:r>
            <a:r>
              <a:rPr lang="en-US" sz="2000" dirty="0"/>
              <a:t>of ASEAN instruments for the protection and promotion of the rights of migrant </a:t>
            </a:r>
            <a:r>
              <a:rPr lang="en-US" sz="2000" dirty="0" smtClean="0"/>
              <a:t>workers</a:t>
            </a:r>
          </a:p>
          <a:p>
            <a:pPr marL="457200" indent="-457200">
              <a:buFont typeface="+mj-lt"/>
              <a:buAutoNum type="arabicPeriod"/>
            </a:pPr>
            <a:endParaRPr lang="en-US" sz="2400" b="1" dirty="0" smtClean="0"/>
          </a:p>
          <a:p>
            <a:pPr marL="457200" indent="-457200">
              <a:buFont typeface="+mj-lt"/>
              <a:buAutoNum type="arabicPeriod"/>
            </a:pPr>
            <a:r>
              <a:rPr lang="en-US" sz="2400" b="1" dirty="0" smtClean="0"/>
              <a:t>Quick, tangible action</a:t>
            </a:r>
          </a:p>
          <a:p>
            <a:pPr lvl="1"/>
            <a:r>
              <a:rPr lang="en-US" sz="2000" dirty="0" smtClean="0"/>
              <a:t>Humanitarian assistance through the ASEAN Coordinating Centre for Humanitarian Assistance (AHA Centre)</a:t>
            </a:r>
          </a:p>
        </p:txBody>
      </p:sp>
      <p:sp>
        <p:nvSpPr>
          <p:cNvPr id="9" name="Slide Number Placeholder 8"/>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58</a:t>
            </a:fld>
            <a:endParaRPr lang="en-US">
              <a:solidFill>
                <a:prstClr val="black">
                  <a:tint val="75000"/>
                </a:prstClr>
              </a:solidFill>
            </a:endParaRPr>
          </a:p>
        </p:txBody>
      </p:sp>
    </p:spTree>
    <p:extLst>
      <p:ext uri="{BB962C8B-B14F-4D97-AF65-F5344CB8AC3E}">
        <p14:creationId xmlns:p14="http://schemas.microsoft.com/office/powerpoint/2010/main" val="165611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nise.tom\AppData\Local\Microsoft\Windows\Temporary Internet Files\Content.IE5\XB4S3TT3\paperpeople-01[1].jpg"/>
          <p:cNvPicPr>
            <a:picLocks noChangeAspect="1" noChangeArrowheads="1"/>
          </p:cNvPicPr>
          <p:nvPr/>
        </p:nvPicPr>
        <p:blipFill rotWithShape="1">
          <a:blip r:embed="rId2">
            <a:extLst>
              <a:ext uri="{28A0092B-C50C-407E-A947-70E740481C1C}">
                <a14:useLocalDpi xmlns:a14="http://schemas.microsoft.com/office/drawing/2010/main" val="0"/>
              </a:ext>
            </a:extLst>
          </a:blip>
          <a:srcRect b="14847"/>
          <a:stretch/>
        </p:blipFill>
        <p:spPr bwMode="auto">
          <a:xfrm>
            <a:off x="0" y="2692400"/>
            <a:ext cx="9144000" cy="4165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ASCC Post-2015 Vision </a:t>
            </a:r>
            <a:endParaRPr lang="en-GB" dirty="0"/>
          </a:p>
        </p:txBody>
      </p:sp>
      <p:sp>
        <p:nvSpPr>
          <p:cNvPr id="6" name="Content Placeholder 5"/>
          <p:cNvSpPr>
            <a:spLocks noGrp="1"/>
          </p:cNvSpPr>
          <p:nvPr>
            <p:ph idx="1"/>
          </p:nvPr>
        </p:nvSpPr>
        <p:spPr>
          <a:xfrm>
            <a:off x="714375" y="1981200"/>
            <a:ext cx="7143750" cy="4205288"/>
          </a:xfrm>
        </p:spPr>
        <p:txBody>
          <a:bodyPr/>
          <a:lstStyle/>
          <a:p>
            <a:pPr marL="0" lvl="0" indent="0" algn="ctr">
              <a:buNone/>
            </a:pPr>
            <a:r>
              <a:rPr lang="en-US" dirty="0" smtClean="0"/>
              <a:t>An </a:t>
            </a:r>
            <a:r>
              <a:rPr lang="en-US" dirty="0"/>
              <a:t>ASEAN Socio-Cultural Community that is inclusive, sustainable, resilient, dynamic and engages and benefits the people.</a:t>
            </a:r>
          </a:p>
          <a:p>
            <a:pPr algn="ctr"/>
            <a:endParaRPr lang="en-GB" dirty="0" smtClean="0"/>
          </a:p>
          <a:p>
            <a:pPr algn="ctr"/>
            <a:endParaRPr lang="en-GB" dirty="0"/>
          </a:p>
        </p:txBody>
      </p:sp>
      <p:sp>
        <p:nvSpPr>
          <p:cNvPr id="13" name="Slide Number Placeholder 12"/>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59</a:t>
            </a:fld>
            <a:endParaRPr lang="en-US">
              <a:solidFill>
                <a:prstClr val="black">
                  <a:tint val="75000"/>
                </a:prstClr>
              </a:solidFill>
            </a:endParaRPr>
          </a:p>
        </p:txBody>
      </p:sp>
    </p:spTree>
    <p:extLst>
      <p:ext uri="{BB962C8B-B14F-4D97-AF65-F5344CB8AC3E}">
        <p14:creationId xmlns:p14="http://schemas.microsoft.com/office/powerpoint/2010/main" val="19067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a:xfrm>
            <a:off x="1331913" y="908050"/>
            <a:ext cx="7143750" cy="703263"/>
          </a:xfrm>
        </p:spPr>
        <p:txBody>
          <a:bodyPr/>
          <a:lstStyle/>
          <a:p>
            <a:pPr algn="ctr"/>
            <a:r>
              <a:rPr lang="en-US" altLang="en-US" sz="3200" dirty="0" smtClean="0"/>
              <a:t>ASEAN Charter (“Constitution”)</a:t>
            </a:r>
            <a:br>
              <a:rPr lang="en-US" altLang="en-US" sz="3200" dirty="0" smtClean="0"/>
            </a:br>
            <a:r>
              <a:rPr lang="en-US" altLang="en-US" sz="2000" dirty="0" smtClean="0"/>
              <a:t>Entered into force on 15 December 2008</a:t>
            </a:r>
          </a:p>
        </p:txBody>
      </p:sp>
      <p:sp>
        <p:nvSpPr>
          <p:cNvPr id="11268" name="Content Placeholder 7"/>
          <p:cNvSpPr>
            <a:spLocks noGrp="1"/>
          </p:cNvSpPr>
          <p:nvPr>
            <p:ph idx="1"/>
          </p:nvPr>
        </p:nvSpPr>
        <p:spPr>
          <a:xfrm>
            <a:off x="179388" y="1844675"/>
            <a:ext cx="8791575" cy="4329113"/>
          </a:xfrm>
        </p:spPr>
        <p:txBody>
          <a:bodyPr/>
          <a:lstStyle/>
          <a:p>
            <a:pPr algn="just">
              <a:defRPr/>
            </a:pPr>
            <a:r>
              <a:rPr lang="en-GB" sz="2400" dirty="0" smtClean="0">
                <a:solidFill>
                  <a:schemeClr val="tx2">
                    <a:lumMod val="50000"/>
                  </a:schemeClr>
                </a:solidFill>
              </a:rPr>
              <a:t>Provides legal status and institutional framework for ASEAN</a:t>
            </a:r>
          </a:p>
          <a:p>
            <a:pPr algn="just">
              <a:defRPr/>
            </a:pPr>
            <a:r>
              <a:rPr lang="en-GB" sz="2400" dirty="0">
                <a:solidFill>
                  <a:schemeClr val="tx2">
                    <a:lumMod val="50000"/>
                  </a:schemeClr>
                </a:solidFill>
              </a:rPr>
              <a:t>C</a:t>
            </a:r>
            <a:r>
              <a:rPr lang="en-GB" sz="2400" dirty="0" smtClean="0">
                <a:solidFill>
                  <a:schemeClr val="tx2">
                    <a:lumMod val="50000"/>
                  </a:schemeClr>
                </a:solidFill>
              </a:rPr>
              <a:t>odifies ASEAN norms, rules and values</a:t>
            </a:r>
          </a:p>
          <a:p>
            <a:pPr algn="just">
              <a:defRPr/>
            </a:pPr>
            <a:r>
              <a:rPr lang="en-GB" sz="2400" dirty="0">
                <a:solidFill>
                  <a:schemeClr val="tx2">
                    <a:lumMod val="50000"/>
                  </a:schemeClr>
                </a:solidFill>
              </a:rPr>
              <a:t>S</a:t>
            </a:r>
            <a:r>
              <a:rPr lang="en-GB" sz="2400" dirty="0" smtClean="0">
                <a:solidFill>
                  <a:schemeClr val="tx2">
                    <a:lumMod val="50000"/>
                  </a:schemeClr>
                </a:solidFill>
              </a:rPr>
              <a:t>ets clear targets for ASEAN</a:t>
            </a:r>
          </a:p>
          <a:p>
            <a:pPr algn="just">
              <a:defRPr/>
            </a:pPr>
            <a:r>
              <a:rPr lang="en-GB" sz="2400" dirty="0">
                <a:solidFill>
                  <a:schemeClr val="tx2">
                    <a:lumMod val="50000"/>
                  </a:schemeClr>
                </a:solidFill>
              </a:rPr>
              <a:t>P</a:t>
            </a:r>
            <a:r>
              <a:rPr lang="en-GB" sz="2400" dirty="0" smtClean="0">
                <a:solidFill>
                  <a:schemeClr val="tx2">
                    <a:lumMod val="50000"/>
                  </a:schemeClr>
                </a:solidFill>
              </a:rPr>
              <a:t>resents accountability and compliance</a:t>
            </a:r>
          </a:p>
          <a:p>
            <a:pPr algn="just">
              <a:defRPr/>
            </a:pPr>
            <a:r>
              <a:rPr lang="en-US" sz="2400" dirty="0" smtClean="0">
                <a:solidFill>
                  <a:schemeClr val="tx2">
                    <a:lumMod val="50000"/>
                  </a:schemeClr>
                </a:solidFill>
              </a:rPr>
              <a:t>Committee of Permanent Representatives (CPR)</a:t>
            </a:r>
          </a:p>
          <a:p>
            <a:pPr algn="just">
              <a:defRPr/>
            </a:pPr>
            <a:r>
              <a:rPr lang="en-US" sz="2400" dirty="0">
                <a:solidFill>
                  <a:schemeClr val="tx2">
                    <a:lumMod val="50000"/>
                  </a:schemeClr>
                </a:solidFill>
              </a:rPr>
              <a:t>C</a:t>
            </a:r>
            <a:r>
              <a:rPr lang="en-US" sz="2400" dirty="0" smtClean="0">
                <a:solidFill>
                  <a:schemeClr val="tx2">
                    <a:lumMod val="50000"/>
                  </a:schemeClr>
                </a:solidFill>
              </a:rPr>
              <a:t>onvening of ASEAN Summit twice a year</a:t>
            </a:r>
          </a:p>
          <a:p>
            <a:pPr algn="just">
              <a:defRPr/>
            </a:pPr>
            <a:r>
              <a:rPr lang="en-US" sz="2400" dirty="0">
                <a:solidFill>
                  <a:schemeClr val="tx2">
                    <a:lumMod val="50000"/>
                  </a:schemeClr>
                </a:solidFill>
              </a:rPr>
              <a:t>E</a:t>
            </a:r>
            <a:r>
              <a:rPr lang="en-US" sz="2400" dirty="0" smtClean="0">
                <a:solidFill>
                  <a:schemeClr val="tx2">
                    <a:lumMod val="50000"/>
                  </a:schemeClr>
                </a:solidFill>
              </a:rPr>
              <a:t>stablishment of the ASEAN Intergovernmental Commission on Human Rights (AICHR)</a:t>
            </a:r>
          </a:p>
          <a:p>
            <a:pPr algn="just">
              <a:defRPr/>
            </a:pPr>
            <a:r>
              <a:rPr lang="en-US" sz="2400" dirty="0" smtClean="0">
                <a:solidFill>
                  <a:schemeClr val="tx2">
                    <a:lumMod val="50000"/>
                  </a:schemeClr>
                </a:solidFill>
              </a:rPr>
              <a:t>Ambassadors to ASEAN</a:t>
            </a:r>
          </a:p>
        </p:txBody>
      </p:sp>
      <p:sp>
        <p:nvSpPr>
          <p:cNvPr id="2" name="Slide Number Placeholder 1"/>
          <p:cNvSpPr>
            <a:spLocks noGrp="1"/>
          </p:cNvSpPr>
          <p:nvPr>
            <p:ph type="sldNum" sz="quarter" idx="12"/>
          </p:nvPr>
        </p:nvSpPr>
        <p:spPr/>
        <p:txBody>
          <a:bodyPr/>
          <a:lstStyle/>
          <a:p>
            <a:fld id="{AB1262D7-A6CA-4751-BFD3-A5295B9F0EDF}" type="slidenum">
              <a:rPr lang="en-US" altLang="en-US" smtClean="0"/>
              <a:pPr/>
              <a:t>6</a:t>
            </a:fld>
            <a:endParaRPr lang="en-US" altLang="en-US"/>
          </a:p>
        </p:txBody>
      </p:sp>
    </p:spTree>
    <p:extLst>
      <p:ext uri="{BB962C8B-B14F-4D97-AF65-F5344CB8AC3E}">
        <p14:creationId xmlns:p14="http://schemas.microsoft.com/office/powerpoint/2010/main" val="115028837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lumMod val="50000"/>
                </a:prstClr>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14348" y="304800"/>
            <a:ext cx="7896252" cy="6019800"/>
          </a:xfrm>
        </p:spPr>
        <p:txBody>
          <a:bodyPr>
            <a:normAutofit lnSpcReduction="10000"/>
          </a:bodyPr>
          <a:lstStyle/>
          <a:p>
            <a:pPr algn="ctr"/>
            <a:r>
              <a:rPr lang="en-US" u="sng" dirty="0" smtClean="0">
                <a:solidFill>
                  <a:srgbClr val="FF0000"/>
                </a:solidFill>
              </a:rPr>
              <a:t>ASEAN </a:t>
            </a:r>
            <a:r>
              <a:rPr lang="en-US" u="sng" dirty="0">
                <a:solidFill>
                  <a:srgbClr val="FF0000"/>
                </a:solidFill>
              </a:rPr>
              <a:t>Template Usage</a:t>
            </a:r>
          </a:p>
          <a:p>
            <a:endParaRPr lang="en-US" dirty="0">
              <a:solidFill>
                <a:schemeClr val="bg1">
                  <a:lumMod val="50000"/>
                </a:schemeClr>
              </a:solidFill>
            </a:endParaRPr>
          </a:p>
          <a:p>
            <a:r>
              <a:rPr lang="en-US" sz="1800" dirty="0">
                <a:solidFill>
                  <a:schemeClr val="bg1">
                    <a:lumMod val="50000"/>
                  </a:schemeClr>
                </a:solidFill>
              </a:rPr>
              <a:t>This template is designed to provide a selection of </a:t>
            </a:r>
            <a:r>
              <a:rPr lang="en-US" sz="1800" dirty="0" err="1">
                <a:solidFill>
                  <a:schemeClr val="bg1">
                    <a:lumMod val="50000"/>
                  </a:schemeClr>
                </a:solidFill>
              </a:rPr>
              <a:t>standardised</a:t>
            </a:r>
            <a:r>
              <a:rPr lang="en-US" sz="1800" dirty="0">
                <a:solidFill>
                  <a:schemeClr val="bg1">
                    <a:lumMod val="50000"/>
                  </a:schemeClr>
                </a:solidFill>
              </a:rPr>
              <a:t> key slides that can be used by AMS in preparing presentations about ASEAN. </a:t>
            </a:r>
          </a:p>
          <a:p>
            <a:endParaRPr lang="en-US" sz="1800" dirty="0">
              <a:solidFill>
                <a:schemeClr val="bg1">
                  <a:lumMod val="50000"/>
                </a:schemeClr>
              </a:solidFill>
            </a:endParaRPr>
          </a:p>
          <a:p>
            <a:r>
              <a:rPr lang="en-US" sz="1800" dirty="0">
                <a:solidFill>
                  <a:schemeClr val="bg1">
                    <a:lumMod val="50000"/>
                  </a:schemeClr>
                </a:solidFill>
              </a:rPr>
              <a:t>Slides can be deleted or added to with additional local information and examples to create presentations. It is not expected that all slides will be used in a presentation.</a:t>
            </a:r>
          </a:p>
          <a:p>
            <a:endParaRPr lang="en-US" sz="1800" dirty="0">
              <a:solidFill>
                <a:schemeClr val="bg1">
                  <a:lumMod val="50000"/>
                </a:schemeClr>
              </a:solidFill>
            </a:endParaRPr>
          </a:p>
          <a:p>
            <a:r>
              <a:rPr lang="en-US" sz="1800" dirty="0">
                <a:solidFill>
                  <a:schemeClr val="bg1">
                    <a:lumMod val="50000"/>
                  </a:schemeClr>
                </a:solidFill>
              </a:rPr>
              <a:t>Please use the format of this presentation to create additional slides.</a:t>
            </a:r>
          </a:p>
          <a:p>
            <a:endParaRPr lang="en-US" sz="1800" dirty="0">
              <a:solidFill>
                <a:schemeClr val="bg1">
                  <a:lumMod val="50000"/>
                </a:schemeClr>
              </a:solidFill>
            </a:endParaRPr>
          </a:p>
          <a:p>
            <a:r>
              <a:rPr lang="en-US" sz="1800" dirty="0">
                <a:solidFill>
                  <a:schemeClr val="bg1">
                    <a:lumMod val="50000"/>
                  </a:schemeClr>
                </a:solidFill>
              </a:rPr>
              <a:t>Please email copies of any presentations created to </a:t>
            </a:r>
            <a:r>
              <a:rPr lang="en-US" sz="1800" dirty="0" smtClean="0">
                <a:solidFill>
                  <a:schemeClr val="bg1">
                    <a:lumMod val="50000"/>
                  </a:schemeClr>
                </a:solidFill>
                <a:hlinkClick r:id="rId3"/>
              </a:rPr>
              <a:t>public@asean.org</a:t>
            </a:r>
            <a:r>
              <a:rPr lang="en-US" sz="1800" dirty="0" smtClean="0">
                <a:solidFill>
                  <a:schemeClr val="bg1">
                    <a:lumMod val="50000"/>
                  </a:schemeClr>
                </a:solidFill>
              </a:rPr>
              <a:t>  as </a:t>
            </a:r>
            <a:r>
              <a:rPr lang="en-US" sz="1800" dirty="0">
                <a:solidFill>
                  <a:schemeClr val="bg1">
                    <a:lumMod val="50000"/>
                  </a:schemeClr>
                </a:solidFill>
              </a:rPr>
              <a:t>this will enable ASEC to capture local information for sharing at ASEC and with AMS.</a:t>
            </a:r>
          </a:p>
          <a:p>
            <a:endParaRPr lang="en-US" sz="1800" dirty="0">
              <a:solidFill>
                <a:schemeClr val="bg1">
                  <a:lumMod val="50000"/>
                </a:schemeClr>
              </a:solidFill>
            </a:endParaRPr>
          </a:p>
          <a:p>
            <a:r>
              <a:rPr lang="en-US" sz="1800" dirty="0">
                <a:solidFill>
                  <a:schemeClr val="bg1">
                    <a:lumMod val="50000"/>
                  </a:schemeClr>
                </a:solidFill>
              </a:rPr>
              <a:t>Updated presentations and additional information can be found at </a:t>
            </a:r>
            <a:r>
              <a:rPr lang="en-US" sz="1800" dirty="0">
                <a:solidFill>
                  <a:schemeClr val="bg1">
                    <a:lumMod val="50000"/>
                  </a:schemeClr>
                </a:solidFill>
                <a:hlinkClick r:id="rId4"/>
              </a:rPr>
              <a:t>http://</a:t>
            </a:r>
            <a:r>
              <a:rPr lang="en-US" sz="1800" dirty="0" smtClean="0">
                <a:solidFill>
                  <a:schemeClr val="bg1">
                    <a:lumMod val="50000"/>
                  </a:schemeClr>
                </a:solidFill>
                <a:hlinkClick r:id="rId4"/>
              </a:rPr>
              <a:t>www.asean.org/resources/asean-resources-tool-kit</a:t>
            </a:r>
            <a:endParaRPr lang="en-US" sz="1800" dirty="0" smtClean="0">
              <a:solidFill>
                <a:schemeClr val="bg1">
                  <a:lumMod val="50000"/>
                </a:schemeClr>
              </a:solidFill>
            </a:endParaRPr>
          </a:p>
          <a:p>
            <a:endParaRPr lang="en-US" sz="1800" dirty="0">
              <a:solidFill>
                <a:schemeClr val="bg1">
                  <a:lumMod val="50000"/>
                </a:schemeClr>
              </a:solidFill>
            </a:endParaRPr>
          </a:p>
          <a:p>
            <a:r>
              <a:rPr lang="en-US" sz="1800" dirty="0">
                <a:solidFill>
                  <a:schemeClr val="bg1">
                    <a:lumMod val="50000"/>
                  </a:schemeClr>
                </a:solidFill>
              </a:rPr>
              <a:t>Updated: July 2015</a:t>
            </a:r>
          </a:p>
          <a:p>
            <a:endParaRPr lang="en-GB" dirty="0">
              <a:solidFill>
                <a:schemeClr val="bg1">
                  <a:lumMod val="50000"/>
                </a:schemeClr>
              </a:solidFill>
            </a:endParaRPr>
          </a:p>
        </p:txBody>
      </p:sp>
    </p:spTree>
    <p:extLst>
      <p:ext uri="{BB962C8B-B14F-4D97-AF65-F5344CB8AC3E}">
        <p14:creationId xmlns:p14="http://schemas.microsoft.com/office/powerpoint/2010/main" val="205720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 y="1371600"/>
            <a:ext cx="916604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304800" y="4843462"/>
            <a:ext cx="7696200" cy="1481138"/>
          </a:xfrm>
        </p:spPr>
        <p:txBody>
          <a:bodyPr/>
          <a:lstStyle/>
          <a:p>
            <a:pPr lvl="0">
              <a:spcBef>
                <a:spcPts val="0"/>
              </a:spcBef>
              <a:spcAft>
                <a:spcPts val="0"/>
              </a:spcAft>
              <a:defRPr/>
            </a:pPr>
            <a:r>
              <a:rPr lang="en-GB" b="0" dirty="0"/>
              <a:t>If </a:t>
            </a:r>
            <a:r>
              <a:rPr lang="en-US" b="0" dirty="0"/>
              <a:t>ASEAN were a single country, it would already be the </a:t>
            </a:r>
            <a:r>
              <a:rPr lang="en-US" i="1" dirty="0">
                <a:solidFill>
                  <a:srgbClr val="FF0000"/>
                </a:solidFill>
              </a:rPr>
              <a:t>seventh-largest economy in the world</a:t>
            </a:r>
            <a:r>
              <a:rPr lang="en-US" b="0" dirty="0"/>
              <a:t>, with a combined GDP of $2.4 trillion in 2013. </a:t>
            </a:r>
            <a:r>
              <a:rPr lang="en-US" b="0" dirty="0" smtClean="0"/>
              <a:t/>
            </a:r>
            <a:br>
              <a:rPr lang="en-US" b="0" dirty="0" smtClean="0"/>
            </a:br>
            <a:r>
              <a:rPr lang="en-US" b="0" dirty="0" smtClean="0"/>
              <a:t>It </a:t>
            </a:r>
            <a:r>
              <a:rPr lang="en-US" b="0" dirty="0"/>
              <a:t>is projected to rank as the </a:t>
            </a:r>
            <a:r>
              <a:rPr lang="en-US" dirty="0"/>
              <a:t>fourth-largest economy by 2050</a:t>
            </a:r>
            <a:r>
              <a:rPr lang="en-US" b="0" dirty="0" smtClean="0"/>
              <a:t>.</a:t>
            </a:r>
            <a:r>
              <a:rPr lang="en-US" dirty="0">
                <a:solidFill>
                  <a:prstClr val="black"/>
                </a:solidFill>
              </a:rPr>
              <a:t/>
            </a:r>
            <a:br>
              <a:rPr lang="en-US" dirty="0">
                <a:solidFill>
                  <a:prstClr val="black"/>
                </a:solidFill>
              </a:rPr>
            </a:br>
            <a:endParaRPr lang="en-GB" dirty="0"/>
          </a:p>
        </p:txBody>
      </p:sp>
      <p:sp>
        <p:nvSpPr>
          <p:cNvPr id="8" name="Text Placeholder 7"/>
          <p:cNvSpPr>
            <a:spLocks noGrp="1"/>
          </p:cNvSpPr>
          <p:nvPr>
            <p:ph type="body" sz="half" idx="2"/>
          </p:nvPr>
        </p:nvSpPr>
        <p:spPr>
          <a:xfrm>
            <a:off x="304800" y="6096000"/>
            <a:ext cx="3505200" cy="381000"/>
          </a:xfrm>
        </p:spPr>
        <p:txBody>
          <a:bodyPr/>
          <a:lstStyle/>
          <a:p>
            <a:r>
              <a:rPr lang="en-GB" dirty="0" smtClean="0"/>
              <a:t>McKinsey &amp; Co. – May 2014</a:t>
            </a:r>
            <a:endParaRPr lang="en-GB" dirty="0"/>
          </a:p>
        </p:txBody>
      </p:sp>
      <p:sp>
        <p:nvSpPr>
          <p:cNvPr id="2" name="Slide Number Placeholder 1"/>
          <p:cNvSpPr>
            <a:spLocks noGrp="1"/>
          </p:cNvSpPr>
          <p:nvPr>
            <p:ph type="sldNum" sz="quarter" idx="12"/>
          </p:nvPr>
        </p:nvSpPr>
        <p:spPr/>
        <p:txBody>
          <a:bodyPr/>
          <a:lstStyle/>
          <a:p>
            <a:fld id="{B179D821-D47C-46A6-A6AC-78338EB4E81D}" type="slidenum">
              <a:rPr lang="en-US" altLang="en-US" smtClean="0"/>
              <a:pPr/>
              <a:t>7</a:t>
            </a:fld>
            <a:endParaRPr lang="en-US" altLang="en-US"/>
          </a:p>
        </p:txBody>
      </p:sp>
    </p:spTree>
    <p:extLst>
      <p:ext uri="{BB962C8B-B14F-4D97-AF65-F5344CB8AC3E}">
        <p14:creationId xmlns:p14="http://schemas.microsoft.com/office/powerpoint/2010/main" val="285813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79800493"/>
              </p:ext>
            </p:extLst>
          </p:nvPr>
        </p:nvGraphicFramePr>
        <p:xfrm>
          <a:off x="1752600" y="1912521"/>
          <a:ext cx="5334000" cy="4302760"/>
        </p:xfrm>
        <a:graphic>
          <a:graphicData uri="http://schemas.openxmlformats.org/drawingml/2006/table">
            <a:tbl>
              <a:tblPr firstRow="1" bandRow="1">
                <a:tableStyleId>{5940675A-B579-460E-94D1-54222C63F5DA}</a:tableStyleId>
              </a:tblPr>
              <a:tblGrid>
                <a:gridCol w="32004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tblGrid>
              <a:tr h="370840">
                <a:tc>
                  <a:txBody>
                    <a:bodyPr/>
                    <a:lstStyle/>
                    <a:p>
                      <a:pPr algn="l"/>
                      <a:r>
                        <a:rPr lang="en-US" sz="1800" b="1" dirty="0" smtClean="0">
                          <a:solidFill>
                            <a:schemeClr val="bg1"/>
                          </a:solidFill>
                        </a:rPr>
                        <a:t>COUNTRIES</a:t>
                      </a:r>
                      <a:endParaRPr lang="en-US" sz="1800" b="1" dirty="0">
                        <a:solidFill>
                          <a:schemeClr val="bg1"/>
                        </a:solidFill>
                      </a:endParaRPr>
                    </a:p>
                  </a:txBody>
                  <a:tcPr>
                    <a:solidFill>
                      <a:schemeClr val="tx1"/>
                    </a:solidFill>
                  </a:tcPr>
                </a:tc>
                <a:tc>
                  <a:txBody>
                    <a:bodyPr/>
                    <a:lstStyle/>
                    <a:p>
                      <a:pPr algn="r"/>
                      <a:r>
                        <a:rPr lang="en-US" sz="1800" b="1" dirty="0" smtClean="0">
                          <a:solidFill>
                            <a:schemeClr val="bg1"/>
                          </a:solidFill>
                        </a:rPr>
                        <a:t>GDP</a:t>
                      </a:r>
                      <a:endParaRPr lang="en-US" sz="1800" b="1" dirty="0">
                        <a:solidFill>
                          <a:schemeClr val="bg1"/>
                        </a:solidFill>
                      </a:endParaRPr>
                    </a:p>
                  </a:txBody>
                  <a:tcPr>
                    <a:solidFill>
                      <a:schemeClr val="tx1"/>
                    </a:solidFill>
                  </a:tcPr>
                </a:tc>
                <a:extLst>
                  <a:ext uri="{0D108BD9-81ED-4DB2-BD59-A6C34878D82A}">
                    <a16:rowId xmlns:a16="http://schemas.microsoft.com/office/drawing/2014/main" xmlns="" val="10000"/>
                  </a:ext>
                </a:extLst>
              </a:tr>
              <a:tr h="370840">
                <a:tc>
                  <a:txBody>
                    <a:bodyPr/>
                    <a:lstStyle/>
                    <a:p>
                      <a:pPr marL="457200" indent="-457200">
                        <a:buFont typeface="+mj-lt"/>
                        <a:buAutoNum type="arabicPeriod"/>
                      </a:pPr>
                      <a:r>
                        <a:rPr lang="en-US" sz="1800" dirty="0" smtClean="0"/>
                        <a:t>United States </a:t>
                      </a:r>
                    </a:p>
                    <a:p>
                      <a:pPr marL="457200" indent="-457200">
                        <a:buFont typeface="+mj-lt"/>
                        <a:buAutoNum type="arabicPeriod"/>
                      </a:pPr>
                      <a:r>
                        <a:rPr lang="en-US" sz="1800" dirty="0" smtClean="0"/>
                        <a:t>China </a:t>
                      </a:r>
                    </a:p>
                    <a:p>
                      <a:pPr marL="457200" indent="-457200">
                        <a:buFont typeface="+mj-lt"/>
                        <a:buAutoNum type="arabicPeriod"/>
                      </a:pPr>
                      <a:r>
                        <a:rPr lang="en-US" sz="1800" dirty="0" smtClean="0"/>
                        <a:t>Japan </a:t>
                      </a:r>
                    </a:p>
                    <a:p>
                      <a:pPr marL="457200" indent="-457200">
                        <a:buFont typeface="+mj-lt"/>
                        <a:buAutoNum type="arabicPeriod"/>
                      </a:pPr>
                      <a:r>
                        <a:rPr lang="en-US" sz="1800" dirty="0" smtClean="0"/>
                        <a:t>Germany </a:t>
                      </a:r>
                    </a:p>
                    <a:p>
                      <a:pPr marL="457200" indent="-457200">
                        <a:buFont typeface="+mj-lt"/>
                        <a:buAutoNum type="arabicPeriod"/>
                      </a:pPr>
                      <a:r>
                        <a:rPr lang="en-US" sz="1800" dirty="0" smtClean="0"/>
                        <a:t>United Kingdom</a:t>
                      </a:r>
                    </a:p>
                    <a:p>
                      <a:pPr marL="457200" indent="-457200">
                        <a:buFont typeface="+mj-lt"/>
                        <a:buAutoNum type="arabicPeriod"/>
                      </a:pPr>
                      <a:r>
                        <a:rPr lang="en-US" sz="1800" dirty="0" smtClean="0"/>
                        <a:t>France</a:t>
                      </a:r>
                    </a:p>
                    <a:p>
                      <a:pPr marL="457200" indent="-457200">
                        <a:buFont typeface="+mj-lt"/>
                        <a:buAutoNum type="arabicPeriod"/>
                      </a:pPr>
                      <a:r>
                        <a:rPr lang="en-US" sz="1800" dirty="0" smtClean="0"/>
                        <a:t>Brazil </a:t>
                      </a:r>
                    </a:p>
                    <a:p>
                      <a:pPr marL="457200" indent="-457200">
                        <a:buFont typeface="+mj-lt"/>
                        <a:buAutoNum type="arabicPeriod"/>
                      </a:pPr>
                      <a:r>
                        <a:rPr lang="en-US" sz="1800" dirty="0" smtClean="0"/>
                        <a:t>Italy</a:t>
                      </a:r>
                    </a:p>
                    <a:p>
                      <a:pPr marL="457200" indent="-457200">
                        <a:buFont typeface="+mj-lt"/>
                        <a:buAutoNum type="arabicPeriod"/>
                      </a:pPr>
                      <a:r>
                        <a:rPr lang="en-US" sz="1800" dirty="0" smtClean="0"/>
                        <a:t>India</a:t>
                      </a:r>
                    </a:p>
                    <a:p>
                      <a:pPr marL="457200" indent="-457200">
                        <a:buFont typeface="+mj-lt"/>
                        <a:buAutoNum type="arabicPeriod"/>
                      </a:pPr>
                      <a:r>
                        <a:rPr lang="en-US" sz="1800" baseline="0" dirty="0" smtClean="0"/>
                        <a:t>Russia Federation</a:t>
                      </a:r>
                    </a:p>
                    <a:p>
                      <a:pPr marL="457200" indent="-457200">
                        <a:buFont typeface="+mj-lt"/>
                        <a:buAutoNum type="arabicPeriod"/>
                      </a:pPr>
                      <a:endParaRPr lang="en-US" sz="1800" baseline="0" dirty="0" smtClean="0"/>
                    </a:p>
                    <a:p>
                      <a:pPr marL="0" indent="0">
                        <a:buFont typeface="+mj-lt"/>
                        <a:buNone/>
                      </a:pPr>
                      <a:r>
                        <a:rPr lang="en-US" sz="1800" dirty="0" smtClean="0"/>
                        <a:t>   </a:t>
                      </a:r>
                      <a:r>
                        <a:rPr lang="en-US" sz="1800" baseline="0" dirty="0" smtClean="0"/>
                        <a:t>      </a:t>
                      </a:r>
                      <a:r>
                        <a:rPr lang="en-US" sz="1800" dirty="0" smtClean="0"/>
                        <a:t>Indonesia (16)</a:t>
                      </a:r>
                    </a:p>
                    <a:p>
                      <a:pPr marL="0" indent="0">
                        <a:buFont typeface="+mj-lt"/>
                        <a:buNone/>
                      </a:pPr>
                      <a:endParaRPr lang="en-US" sz="1800" dirty="0" smtClean="0"/>
                    </a:p>
                    <a:p>
                      <a:pPr marL="0" indent="0">
                        <a:buFont typeface="+mj-lt"/>
                        <a:buNone/>
                      </a:pPr>
                      <a:r>
                        <a:rPr lang="en-US" sz="1800" dirty="0" smtClean="0"/>
                        <a:t>          World</a:t>
                      </a:r>
                      <a:endParaRPr lang="en-US" sz="1800" b="1"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17,419,000</a:t>
                      </a:r>
                    </a:p>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  10,360,105</a:t>
                      </a:r>
                    </a:p>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  4,601,461</a:t>
                      </a:r>
                    </a:p>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  3,852,556</a:t>
                      </a:r>
                    </a:p>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2,941,886</a:t>
                      </a:r>
                    </a:p>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2,829,192</a:t>
                      </a:r>
                    </a:p>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2,346,118</a:t>
                      </a:r>
                    </a:p>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2,144,338</a:t>
                      </a:r>
                    </a:p>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2,066,902</a:t>
                      </a:r>
                    </a:p>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1,860,598</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888,538</a:t>
                      </a:r>
                      <a:br>
                        <a:rPr lang="en-US" sz="1800" dirty="0" smtClean="0"/>
                      </a:br>
                      <a:endParaRPr lang="en-US" sz="180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77,868,768</a:t>
                      </a:r>
                      <a:endParaRPr lang="en-US" sz="1800" b="1" dirty="0" smtClean="0"/>
                    </a:p>
                  </a:txBody>
                  <a:tcPr/>
                </a:tc>
                <a:extLst>
                  <a:ext uri="{0D108BD9-81ED-4DB2-BD59-A6C34878D82A}">
                    <a16:rowId xmlns:a16="http://schemas.microsoft.com/office/drawing/2014/main" xmlns="" val="10001"/>
                  </a:ext>
                </a:extLst>
              </a:tr>
            </a:tbl>
          </a:graphicData>
        </a:graphic>
      </p:graphicFrame>
      <p:sp>
        <p:nvSpPr>
          <p:cNvPr id="4" name="TextBox 3"/>
          <p:cNvSpPr txBox="1"/>
          <p:nvPr/>
        </p:nvSpPr>
        <p:spPr>
          <a:xfrm>
            <a:off x="1600200" y="6400800"/>
            <a:ext cx="5562600" cy="307777"/>
          </a:xfrm>
          <a:prstGeom prst="rect">
            <a:avLst/>
          </a:prstGeom>
          <a:noFill/>
        </p:spPr>
        <p:txBody>
          <a:bodyPr wrap="square" rtlCol="0">
            <a:spAutoFit/>
          </a:bodyPr>
          <a:lstStyle/>
          <a:p>
            <a:r>
              <a:rPr lang="en-US" sz="1400" dirty="0" smtClean="0"/>
              <a:t>Source: </a:t>
            </a:r>
            <a:r>
              <a:rPr lang="en-GB" sz="1400" dirty="0"/>
              <a:t>World Development Indicators, The World </a:t>
            </a:r>
            <a:r>
              <a:rPr lang="en-GB" sz="1400" dirty="0" smtClean="0"/>
              <a:t>Bank (As of </a:t>
            </a:r>
            <a:r>
              <a:rPr lang="en-US" sz="1400" dirty="0" smtClean="0"/>
              <a:t>1 July 2015)</a:t>
            </a:r>
            <a:endParaRPr lang="en-US" sz="1400" dirty="0"/>
          </a:p>
        </p:txBody>
      </p:sp>
      <p:cxnSp>
        <p:nvCxnSpPr>
          <p:cNvPr id="6" name="Straight Connector 5"/>
          <p:cNvCxnSpPr>
            <a:endCxn id="11" idx="1"/>
          </p:cNvCxnSpPr>
          <p:nvPr/>
        </p:nvCxnSpPr>
        <p:spPr>
          <a:xfrm>
            <a:off x="1632155" y="3962400"/>
            <a:ext cx="5606845" cy="9099"/>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228600" y="3500735"/>
            <a:ext cx="1447800" cy="461665"/>
          </a:xfrm>
          <a:prstGeom prst="rect">
            <a:avLst/>
          </a:prstGeom>
          <a:noFill/>
        </p:spPr>
        <p:txBody>
          <a:bodyPr wrap="square" rtlCol="0">
            <a:spAutoFit/>
          </a:bodyPr>
          <a:lstStyle/>
          <a:p>
            <a:r>
              <a:rPr lang="en-US" sz="2400" b="1" dirty="0" smtClean="0">
                <a:solidFill>
                  <a:srgbClr val="C00000"/>
                </a:solidFill>
                <a:latin typeface="Arial" panose="020B0604020202020204" pitchFamily="34" charset="0"/>
                <a:cs typeface="Arial" panose="020B0604020202020204" pitchFamily="34" charset="0"/>
              </a:rPr>
              <a:t>ASEAN</a:t>
            </a:r>
            <a:endParaRPr lang="en-US" sz="2400" b="1" dirty="0">
              <a:solidFill>
                <a:srgbClr val="C00000"/>
              </a:solidFill>
              <a:latin typeface="Arial" panose="020B0604020202020204" pitchFamily="34" charset="0"/>
              <a:cs typeface="Arial" panose="020B0604020202020204" pitchFamily="34" charset="0"/>
            </a:endParaRPr>
          </a:p>
        </p:txBody>
      </p:sp>
      <p:sp>
        <p:nvSpPr>
          <p:cNvPr id="9" name="Right Arrow 8"/>
          <p:cNvSpPr/>
          <p:nvPr/>
        </p:nvSpPr>
        <p:spPr>
          <a:xfrm>
            <a:off x="342900" y="3822700"/>
            <a:ext cx="1220674" cy="29547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p:cNvSpPr txBox="1"/>
          <p:nvPr/>
        </p:nvSpPr>
        <p:spPr>
          <a:xfrm>
            <a:off x="7239000" y="3556000"/>
            <a:ext cx="1905000" cy="830997"/>
          </a:xfrm>
          <a:prstGeom prst="rect">
            <a:avLst/>
          </a:prstGeom>
          <a:noFill/>
        </p:spPr>
        <p:txBody>
          <a:bodyPr wrap="square" rtlCol="0">
            <a:spAutoFit/>
          </a:bodyPr>
          <a:lstStyle/>
          <a:p>
            <a:r>
              <a:rPr lang="en-US" sz="2400" dirty="0" smtClean="0">
                <a:solidFill>
                  <a:srgbClr val="C00000"/>
                </a:solidFill>
                <a:latin typeface="Arial" panose="020B0604020202020204" pitchFamily="34" charset="0"/>
                <a:cs typeface="Arial" panose="020B0604020202020204" pitchFamily="34" charset="0"/>
              </a:rPr>
              <a:t>USD 2.48 trillion</a:t>
            </a:r>
            <a:endParaRPr lang="en-US" sz="2400" dirty="0">
              <a:solidFill>
                <a:srgbClr val="C00000"/>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en-GB" sz="3200" dirty="0" smtClean="0"/>
              <a:t>Gross Domestic Product 2014</a:t>
            </a:r>
            <a:endParaRPr lang="en-GB" sz="3200" dirty="0"/>
          </a:p>
        </p:txBody>
      </p:sp>
      <p:sp>
        <p:nvSpPr>
          <p:cNvPr id="2" name="Slide Number Placeholder 1"/>
          <p:cNvSpPr>
            <a:spLocks noGrp="1"/>
          </p:cNvSpPr>
          <p:nvPr>
            <p:ph type="sldNum" sz="quarter" idx="12"/>
          </p:nvPr>
        </p:nvSpPr>
        <p:spPr/>
        <p:txBody>
          <a:bodyPr/>
          <a:lstStyle/>
          <a:p>
            <a:fld id="{AB1262D7-A6CA-4751-BFD3-A5295B9F0EDF}" type="slidenum">
              <a:rPr lang="en-US" altLang="en-US" smtClean="0"/>
              <a:pPr/>
              <a:t>8</a:t>
            </a:fld>
            <a:endParaRPr lang="en-US" altLang="en-US" dirty="0"/>
          </a:p>
        </p:txBody>
      </p:sp>
    </p:spTree>
    <p:extLst>
      <p:ext uri="{BB962C8B-B14F-4D97-AF65-F5344CB8AC3E}">
        <p14:creationId xmlns:p14="http://schemas.microsoft.com/office/powerpoint/2010/main" val="69769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53060"/>
            <a:ext cx="3581400" cy="4339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ASEAN</a:t>
            </a:r>
            <a:endParaRPr lang="en-GB" dirty="0"/>
          </a:p>
        </p:txBody>
      </p:sp>
      <p:sp>
        <p:nvSpPr>
          <p:cNvPr id="3" name="Content Placeholder 2"/>
          <p:cNvSpPr>
            <a:spLocks noGrp="1"/>
          </p:cNvSpPr>
          <p:nvPr>
            <p:ph idx="1"/>
          </p:nvPr>
        </p:nvSpPr>
        <p:spPr>
          <a:xfrm>
            <a:off x="714375" y="1660525"/>
            <a:ext cx="3324225" cy="4525963"/>
          </a:xfrm>
        </p:spPr>
        <p:txBody>
          <a:bodyPr/>
          <a:lstStyle/>
          <a:p>
            <a:r>
              <a:rPr lang="en-US" sz="2400" dirty="0"/>
              <a:t>Highly connected: Physically, Institutionally and among the Peoples</a:t>
            </a:r>
          </a:p>
          <a:p>
            <a:r>
              <a:rPr lang="en-US" sz="2400" dirty="0"/>
              <a:t>Free trade agreements with major regional economies</a:t>
            </a:r>
          </a:p>
          <a:p>
            <a:r>
              <a:rPr lang="en-US" sz="2400" dirty="0" smtClean="0"/>
              <a:t>Young, </a:t>
            </a:r>
            <a:r>
              <a:rPr lang="en-US" sz="2400" dirty="0"/>
              <a:t>educated </a:t>
            </a:r>
            <a:r>
              <a:rPr lang="en-US" sz="2400" dirty="0" err="1" smtClean="0"/>
              <a:t>labour</a:t>
            </a:r>
            <a:r>
              <a:rPr lang="en-US" sz="2400" dirty="0" smtClean="0"/>
              <a:t> </a:t>
            </a:r>
            <a:r>
              <a:rPr lang="en-US" sz="2400" dirty="0"/>
              <a:t>force</a:t>
            </a:r>
          </a:p>
          <a:p>
            <a:endParaRPr lang="en-GB" sz="2400" dirty="0"/>
          </a:p>
        </p:txBody>
      </p:sp>
      <p:sp>
        <p:nvSpPr>
          <p:cNvPr id="4" name="Slide Number Placeholder 3"/>
          <p:cNvSpPr>
            <a:spLocks noGrp="1"/>
          </p:cNvSpPr>
          <p:nvPr>
            <p:ph type="sldNum" sz="quarter" idx="12"/>
          </p:nvPr>
        </p:nvSpPr>
        <p:spPr/>
        <p:txBody>
          <a:bodyPr/>
          <a:lstStyle/>
          <a:p>
            <a:fld id="{AB1262D7-A6CA-4751-BFD3-A5295B9F0EDF}" type="slidenum">
              <a:rPr lang="en-US" altLang="en-US" smtClean="0"/>
              <a:pPr/>
              <a:t>9</a:t>
            </a:fld>
            <a:endParaRPr lang="en-US" altLang="en-US"/>
          </a:p>
        </p:txBody>
      </p:sp>
    </p:spTree>
    <p:extLst>
      <p:ext uri="{BB962C8B-B14F-4D97-AF65-F5344CB8AC3E}">
        <p14:creationId xmlns:p14="http://schemas.microsoft.com/office/powerpoint/2010/main" val="26016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TotalTime>
  <Words>5039</Words>
  <Application>Microsoft Office PowerPoint</Application>
  <PresentationFormat>On-screen Show (4:3)</PresentationFormat>
  <Paragraphs>801</Paragraphs>
  <Slides>60</Slides>
  <Notes>42</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1_Office Theme</vt:lpstr>
      <vt:lpstr>Office Theme</vt:lpstr>
      <vt:lpstr>ASEAN Community:  An Overview</vt:lpstr>
      <vt:lpstr>ASEAN Overview</vt:lpstr>
      <vt:lpstr>ASEAN  Association of Southeast Asian Nations</vt:lpstr>
      <vt:lpstr>ASEAN Vision</vt:lpstr>
      <vt:lpstr>ASEAN Aims and Purposes (Bangkok Declaration 1967)</vt:lpstr>
      <vt:lpstr>ASEAN Charter (“Constitution”) Entered into force on 15 December 2008</vt:lpstr>
      <vt:lpstr>If ASEAN were a single country, it would already be the seventh-largest economy in the world, with a combined GDP of $2.4 trillion in 2013.  It is projected to rank as the fourth-largest economy by 2050. </vt:lpstr>
      <vt:lpstr>Gross Domestic Product 2014</vt:lpstr>
      <vt:lpstr>ASEAN</vt:lpstr>
      <vt:lpstr>ASEAN Community Building</vt:lpstr>
      <vt:lpstr>A Community of Opportunities</vt:lpstr>
      <vt:lpstr>ASEAN: A Community of Opportunities</vt:lpstr>
      <vt:lpstr>ASEAN: A Community of Opportunities</vt:lpstr>
      <vt:lpstr>ASEAN: A Community of Opportunities</vt:lpstr>
      <vt:lpstr>ASEAN Community Building</vt:lpstr>
      <vt:lpstr>PowerPoint Presentation</vt:lpstr>
      <vt:lpstr>The ASEAN Journey to Community Building</vt:lpstr>
      <vt:lpstr>ASEAN Political-Security Community</vt:lpstr>
      <vt:lpstr>PowerPoint Presentation</vt:lpstr>
      <vt:lpstr>APSC Community-Building Mandate</vt:lpstr>
      <vt:lpstr>ASEAN Sectoral Bodies Under the APSC</vt:lpstr>
      <vt:lpstr>APSC Community-Building Milestones</vt:lpstr>
      <vt:lpstr>Ongoing Work in APSC Pillar</vt:lpstr>
      <vt:lpstr>Post-2015 Vision for APSC</vt:lpstr>
      <vt:lpstr>ASEAN Economic Community</vt:lpstr>
      <vt:lpstr>AEC Overview</vt:lpstr>
      <vt:lpstr>AEC Blueprint: Adopted Nov 2007</vt:lpstr>
      <vt:lpstr>AEC Community Building Mandate</vt:lpstr>
      <vt:lpstr>AEC Milestones</vt:lpstr>
      <vt:lpstr>Single Market and Production Base</vt:lpstr>
      <vt:lpstr>Single Market &amp; Product Base – Milestones</vt:lpstr>
      <vt:lpstr>Trade in Goods Liberalisation</vt:lpstr>
      <vt:lpstr>Facilitating Movement of Professionals</vt:lpstr>
      <vt:lpstr>Competitive Economic Region</vt:lpstr>
      <vt:lpstr>Competitive Economic Region - Milestones</vt:lpstr>
      <vt:lpstr>ASEAN Open Skies Policy</vt:lpstr>
      <vt:lpstr>Competition Policy</vt:lpstr>
      <vt:lpstr>Equitable Economic Region</vt:lpstr>
      <vt:lpstr>Equitable Economic Development - Milestones</vt:lpstr>
      <vt:lpstr>Integration Into Global Economy</vt:lpstr>
      <vt:lpstr>ASEAN Free Trade Agreements</vt:lpstr>
      <vt:lpstr>Regional Comprehensive Economic Partnership (RCEP)</vt:lpstr>
      <vt:lpstr>Initiative for ASEAN Integration</vt:lpstr>
      <vt:lpstr>ASEAN GDP</vt:lpstr>
      <vt:lpstr>ASEAN 2015 &amp; Post-2015</vt:lpstr>
      <vt:lpstr>Priorities Towards AEC 2015</vt:lpstr>
      <vt:lpstr>AEC 2025</vt:lpstr>
      <vt:lpstr>Post-2015 Vision for AEC</vt:lpstr>
      <vt:lpstr>ASEAN Socio-Cultural Community</vt:lpstr>
      <vt:lpstr>ASCC Community Building Mandate</vt:lpstr>
      <vt:lpstr>ASCC Blueprint</vt:lpstr>
      <vt:lpstr>Human Development</vt:lpstr>
      <vt:lpstr>Social Welfare and Protection</vt:lpstr>
      <vt:lpstr>Social Justice and Rights</vt:lpstr>
      <vt:lpstr>Environmental Sustainability</vt:lpstr>
      <vt:lpstr>Building ASEAN Identity</vt:lpstr>
      <vt:lpstr>Narrowing the Development Gap</vt:lpstr>
      <vt:lpstr>ASCC Community-Building Milestones</vt:lpstr>
      <vt:lpstr>ASCC Post-2015 Vision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Tom</dc:creator>
  <cp:lastModifiedBy>CNN</cp:lastModifiedBy>
  <cp:revision>130</cp:revision>
  <dcterms:created xsi:type="dcterms:W3CDTF">2015-06-15T02:30:43Z</dcterms:created>
  <dcterms:modified xsi:type="dcterms:W3CDTF">2015-10-22T12:32:37Z</dcterms:modified>
</cp:coreProperties>
</file>